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39"/>
  </p:notesMasterIdLst>
  <p:sldIdLst>
    <p:sldId id="288" r:id="rId6"/>
    <p:sldId id="289" r:id="rId7"/>
    <p:sldId id="290" r:id="rId8"/>
    <p:sldId id="291" r:id="rId9"/>
    <p:sldId id="342" r:id="rId10"/>
    <p:sldId id="378" r:id="rId11"/>
    <p:sldId id="489" r:id="rId12"/>
    <p:sldId id="491" r:id="rId13"/>
    <p:sldId id="382" r:id="rId14"/>
    <p:sldId id="502" r:id="rId15"/>
    <p:sldId id="466" r:id="rId16"/>
    <p:sldId id="496" r:id="rId17"/>
    <p:sldId id="499" r:id="rId18"/>
    <p:sldId id="500" r:id="rId19"/>
    <p:sldId id="504" r:id="rId20"/>
    <p:sldId id="506" r:id="rId21"/>
    <p:sldId id="507" r:id="rId22"/>
    <p:sldId id="476" r:id="rId23"/>
    <p:sldId id="508" r:id="rId24"/>
    <p:sldId id="471" r:id="rId25"/>
    <p:sldId id="293" r:id="rId26"/>
    <p:sldId id="484" r:id="rId27"/>
    <p:sldId id="283" r:id="rId28"/>
    <p:sldId id="277" r:id="rId29"/>
    <p:sldId id="280" r:id="rId30"/>
    <p:sldId id="273" r:id="rId31"/>
    <p:sldId id="274" r:id="rId32"/>
    <p:sldId id="284" r:id="rId33"/>
    <p:sldId id="263" r:id="rId34"/>
    <p:sldId id="264" r:id="rId35"/>
    <p:sldId id="265" r:id="rId36"/>
    <p:sldId id="266"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88"/>
            <p14:sldId id="289"/>
            <p14:sldId id="290"/>
            <p14:sldId id="291"/>
            <p14:sldId id="342"/>
            <p14:sldId id="378"/>
            <p14:sldId id="489"/>
            <p14:sldId id="491"/>
            <p14:sldId id="382"/>
            <p14:sldId id="502"/>
            <p14:sldId id="466"/>
            <p14:sldId id="496"/>
            <p14:sldId id="499"/>
            <p14:sldId id="500"/>
            <p14:sldId id="504"/>
            <p14:sldId id="506"/>
            <p14:sldId id="507"/>
            <p14:sldId id="476"/>
            <p14:sldId id="508"/>
            <p14:sldId id="471"/>
            <p14:sldId id="293"/>
            <p14:sldId id="484"/>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0A"/>
    <a:srgbClr val="F18F4D"/>
    <a:srgbClr val="F3A067"/>
    <a:srgbClr val="E86912"/>
    <a:srgbClr val="EE7624"/>
    <a:srgbClr val="FF0000"/>
    <a:srgbClr val="CEB888"/>
    <a:srgbClr val="CD7F32"/>
    <a:srgbClr val="FFD700"/>
    <a:srgbClr val="FF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9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Budget</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3-8E34-42C8-9AF2-7068C372A6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30-4802-BB29-C88036FD68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8E34-42C8-9AF2-7068C372A633}"/>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2-8E34-42C8-9AF2-7068C372A633}"/>
              </c:ext>
            </c:extLst>
          </c:dPt>
          <c:dPt>
            <c:idx val="4"/>
            <c:bubble3D val="0"/>
            <c:spPr>
              <a:solidFill>
                <a:schemeClr val="tx2"/>
              </a:solidFill>
              <a:ln w="19050">
                <a:solidFill>
                  <a:schemeClr val="lt1"/>
                </a:solidFill>
              </a:ln>
              <a:effectLst/>
            </c:spPr>
            <c:extLst>
              <c:ext xmlns:c16="http://schemas.microsoft.com/office/drawing/2014/chart" uri="{C3380CC4-5D6E-409C-BE32-E72D297353CC}">
                <c16:uniqueId val="{00000001-8E34-42C8-9AF2-7068C372A633}"/>
              </c:ext>
            </c:extLst>
          </c:dPt>
          <c:cat>
            <c:strRef>
              <c:f>Sheet1!$A$2:$A$5</c:f>
              <c:strCache>
                <c:ptCount val="4"/>
                <c:pt idx="0">
                  <c:v>Remaining</c:v>
                </c:pt>
                <c:pt idx="1">
                  <c:v>Spent</c:v>
                </c:pt>
                <c:pt idx="2">
                  <c:v>Structural Components</c:v>
                </c:pt>
                <c:pt idx="3">
                  <c:v>Electronics</c:v>
                </c:pt>
              </c:strCache>
            </c:strRef>
          </c:cat>
          <c:val>
            <c:numRef>
              <c:f>Sheet1!$B$2:$B$5</c:f>
              <c:numCache>
                <c:formatCode>General</c:formatCode>
                <c:ptCount val="4"/>
                <c:pt idx="0">
                  <c:v>9013.11</c:v>
                </c:pt>
                <c:pt idx="2">
                  <c:v>2358.98</c:v>
                </c:pt>
                <c:pt idx="3">
                  <c:v>627.91</c:v>
                </c:pt>
              </c:numCache>
            </c:numRef>
          </c:val>
          <c:extLst>
            <c:ext xmlns:c16="http://schemas.microsoft.com/office/drawing/2014/chart" uri="{C3380CC4-5D6E-409C-BE32-E72D297353CC}">
              <c16:uniqueId val="{00000000-8E34-42C8-9AF2-7068C372A633}"/>
            </c:ext>
          </c:extLst>
        </c:ser>
        <c:dLbls>
          <c:showLegendKey val="0"/>
          <c:showVal val="0"/>
          <c:showCatName val="0"/>
          <c:showSerName val="0"/>
          <c:showPercent val="0"/>
          <c:showBubbleSize val="0"/>
          <c:showLeaderLines val="1"/>
        </c:dLbls>
        <c:gapWidth val="100"/>
        <c:secondPieSize val="75"/>
        <c:serLines>
          <c:spPr>
            <a:ln w="38100" cap="flat" cmpd="sng" algn="ctr">
              <a:solidFill>
                <a:schemeClr val="tx1"/>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tx1">
                  <a:lumMod val="75000"/>
                  <a:lumOff val="25000"/>
                </a:schemeClr>
              </a:solidFill>
              <a:latin typeface="+mj-lt"/>
            </a:rPr>
            <a:t>Automation</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tx1">
                  <a:lumMod val="75000"/>
                  <a:lumOff val="25000"/>
                </a:schemeClr>
              </a:solidFill>
              <a:latin typeface="+mj-lt"/>
            </a:rPr>
            <a:t>Consistency</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tx1">
                  <a:lumMod val="75000"/>
                  <a:lumOff val="25000"/>
                </a:schemeClr>
              </a:solidFill>
              <a:latin typeface="+mj-lt"/>
            </a:rPr>
            <a:t>Adaptability</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tx1">
                  <a:lumMod val="75000"/>
                  <a:lumOff val="25000"/>
                </a:schemeClr>
              </a:solidFill>
              <a:latin typeface="+mj-lt"/>
            </a:rPr>
            <a:t>Accuracy</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2"/>
        </a:solidFill>
        <a:ln>
          <a:solidFill>
            <a:schemeClr val="bg2"/>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2"/>
        </a:solidFill>
        <a:ln>
          <a:solidFill>
            <a:schemeClr val="bg2"/>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2"/>
        </a:solidFill>
        <a:ln>
          <a:solidFill>
            <a:schemeClr val="bg2"/>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2"/>
        </a:solidFill>
        <a:ln>
          <a:solidFill>
            <a:schemeClr val="bg2"/>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Measures Entire Region</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Secures and Levels Sample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Adaptable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Two Triangle Bracket Supports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Custom Chuck Head Assembly</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Tracks to Move the Brackets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Linear Guide Rail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Elements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5225">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4F17C1E6-E3A0-4391-8E74-5230E0935227}" type="sibTrans" cxnId="{EEEFBBA6-A672-4410-91B9-F0364A77AC28}">
      <dgm:prSet/>
      <dgm:spPr>
        <a:noFill/>
        <a:ln w="57150">
          <a:noFill/>
        </a:ln>
      </dgm:spPr>
      <dgm:t>
        <a:bodyPr/>
        <a:lstStyle/>
        <a:p>
          <a:endParaRPr lang="en-US"/>
        </a:p>
      </dgm:t>
    </dgm:pt>
    <dgm:pt modelId="{2D8B9768-5CBF-4BDF-9DE0-44FE7AEF7C76}" type="parTrans" cxnId="{EEEFBBA6-A672-4410-91B9-F0364A77AC28}">
      <dgm:prSet/>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2"/>
        </a:solidFill>
        <a:ln>
          <a:solidFill>
            <a:schemeClr val="bg2"/>
          </a:solidFill>
        </a:ln>
      </dgm:spPr>
      <dgm:t>
        <a:bodyPr/>
        <a:lstStyle/>
        <a:p>
          <a:r>
            <a:rPr lang="en-US" baseline="0">
              <a:solidFill>
                <a:schemeClr val="tx1"/>
              </a:solidFill>
            </a:rPr>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noFill/>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New 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New 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No tracks needed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New 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No tracks needed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Adjustable tailstock with wheel </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New 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No tracks needed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Adjustable tailstock with wheel </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Singular lever lock for 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New 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No tracks needed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Adjustable tailstock with wheel </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Singular lever lock for 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Preassembled powered chuck head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New 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Testing will be performed at Danfoss.</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No tracks needed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Adjustable tailstock </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Singular lever lock for 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Preassembled powered chuck head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Identical aluminum block for support</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ADE0C30-212A-405E-B6A4-DB853A07DFB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D0E8AD0-C9E1-469E-86E3-7FCACA7B531F}">
      <dgm:prSet phldrT="[Text]"/>
      <dgm:spPr>
        <a:ln>
          <a:solidFill>
            <a:schemeClr val="bg2"/>
          </a:solidFill>
        </a:ln>
      </dgm:spPr>
      <dgm:t>
        <a:bodyPr/>
        <a:lstStyle/>
        <a:p>
          <a:r>
            <a:rPr lang="en-US"/>
            <a:t>Confirmed the chuck head was large enough</a:t>
          </a:r>
        </a:p>
      </dgm:t>
    </dgm:pt>
    <dgm:pt modelId="{6DEF1203-6CEE-4EAB-85C4-BE044DA8B1DE}" type="parTrans" cxnId="{12946D7D-976A-461D-8CB9-CB85B0961BB8}">
      <dgm:prSet/>
      <dgm:spPr/>
      <dgm:t>
        <a:bodyPr/>
        <a:lstStyle/>
        <a:p>
          <a:endParaRPr lang="en-US"/>
        </a:p>
      </dgm:t>
    </dgm:pt>
    <dgm:pt modelId="{FF7EEF5C-6D0B-4839-AB51-960677E4B246}" type="sibTrans" cxnId="{12946D7D-976A-461D-8CB9-CB85B0961BB8}">
      <dgm:prSet/>
      <dgm:spPr/>
      <dgm:t>
        <a:bodyPr/>
        <a:lstStyle/>
        <a:p>
          <a:endParaRPr lang="en-US"/>
        </a:p>
      </dgm:t>
    </dgm:pt>
    <dgm:pt modelId="{B751EA5E-51B1-49B3-B4E9-29425F660FCD}">
      <dgm:prSet phldrT="[Text]"/>
      <dgm:spPr>
        <a:ln>
          <a:solidFill>
            <a:schemeClr val="bg2"/>
          </a:solidFill>
        </a:ln>
      </dgm:spPr>
      <dgm:t>
        <a:bodyPr/>
        <a:lstStyle/>
        <a:p>
          <a:r>
            <a:rPr lang="en-US"/>
            <a:t>Confirmed the tailstock and live center were strong enough</a:t>
          </a:r>
        </a:p>
      </dgm:t>
    </dgm:pt>
    <dgm:pt modelId="{D1D41079-530C-4778-AF25-3AF1045915FF}" type="parTrans" cxnId="{E1968C88-792D-4F49-9AB1-AD403131D27F}">
      <dgm:prSet/>
      <dgm:spPr/>
      <dgm:t>
        <a:bodyPr/>
        <a:lstStyle/>
        <a:p>
          <a:endParaRPr lang="en-US"/>
        </a:p>
      </dgm:t>
    </dgm:pt>
    <dgm:pt modelId="{469E836D-2E8F-4EB4-BF60-4ECB825C47CB}" type="sibTrans" cxnId="{E1968C88-792D-4F49-9AB1-AD403131D27F}">
      <dgm:prSet/>
      <dgm:spPr/>
      <dgm:t>
        <a:bodyPr/>
        <a:lstStyle/>
        <a:p>
          <a:endParaRPr lang="en-US"/>
        </a:p>
      </dgm:t>
    </dgm:pt>
    <dgm:pt modelId="{08FE611B-74BD-4224-99F8-8BAEA3E09351}">
      <dgm:prSet phldrT="[Text]"/>
      <dgm:spPr>
        <a:ln>
          <a:solidFill>
            <a:schemeClr val="bg2"/>
          </a:solidFill>
        </a:ln>
      </dgm:spPr>
      <dgm:t>
        <a:bodyPr/>
        <a:lstStyle/>
        <a:p>
          <a:r>
            <a:rPr lang="en-US"/>
            <a:t>Confirmed the NEMA 23 motor was more than capable</a:t>
          </a:r>
        </a:p>
      </dgm:t>
    </dgm:pt>
    <dgm:pt modelId="{C2496A84-0BAB-446F-AAB5-FD9DA06DE8BA}" type="parTrans" cxnId="{61DEAC9F-8E4D-4A15-94B3-0F033C9DB3CF}">
      <dgm:prSet/>
      <dgm:spPr/>
      <dgm:t>
        <a:bodyPr/>
        <a:lstStyle/>
        <a:p>
          <a:endParaRPr lang="en-US"/>
        </a:p>
      </dgm:t>
    </dgm:pt>
    <dgm:pt modelId="{59FFF00E-E1A1-453D-8563-6ABE6C825FFD}" type="sibTrans" cxnId="{61DEAC9F-8E4D-4A15-94B3-0F033C9DB3CF}">
      <dgm:prSet/>
      <dgm:spPr/>
      <dgm:t>
        <a:bodyPr/>
        <a:lstStyle/>
        <a:p>
          <a:endParaRPr lang="en-US"/>
        </a:p>
      </dgm:t>
    </dgm:pt>
    <dgm:pt modelId="{555B50A4-C3C4-4BB1-9A48-E7B8FF3F9010}" type="pres">
      <dgm:prSet presAssocID="{6ADE0C30-212A-405E-B6A4-DB853A07DFB2}" presName="Name0" presStyleCnt="0">
        <dgm:presLayoutVars>
          <dgm:dir/>
          <dgm:resizeHandles val="exact"/>
        </dgm:presLayoutVars>
      </dgm:prSet>
      <dgm:spPr/>
    </dgm:pt>
    <dgm:pt modelId="{09A0CA53-74E1-4F9C-BA61-B6C29C147C6A}" type="pres">
      <dgm:prSet presAssocID="{BD0E8AD0-C9E1-469E-86E3-7FCACA7B531F}" presName="composite" presStyleCnt="0"/>
      <dgm:spPr/>
    </dgm:pt>
    <dgm:pt modelId="{7FC41EF6-36E3-4644-A231-1638EB3A9405}" type="pres">
      <dgm:prSet presAssocID="{BD0E8AD0-C9E1-469E-86E3-7FCACA7B531F}" presName="bgChev" presStyleLbl="node1" presStyleIdx="0" presStyleCnt="3"/>
      <dgm:spPr>
        <a:solidFill>
          <a:schemeClr val="bg2">
            <a:lumMod val="40000"/>
            <a:lumOff val="60000"/>
          </a:schemeClr>
        </a:solidFill>
      </dgm:spPr>
    </dgm:pt>
    <dgm:pt modelId="{AA826566-7BE5-4A7A-8A10-D71DB0BC528E}" type="pres">
      <dgm:prSet presAssocID="{BD0E8AD0-C9E1-469E-86E3-7FCACA7B531F}" presName="txNode" presStyleLbl="fgAcc1" presStyleIdx="0" presStyleCnt="3">
        <dgm:presLayoutVars>
          <dgm:bulletEnabled val="1"/>
        </dgm:presLayoutVars>
      </dgm:prSet>
      <dgm:spPr/>
    </dgm:pt>
    <dgm:pt modelId="{F3AB9053-AA95-4660-87DA-DF43E8FE57B5}" type="pres">
      <dgm:prSet presAssocID="{FF7EEF5C-6D0B-4839-AB51-960677E4B246}" presName="compositeSpace" presStyleCnt="0"/>
      <dgm:spPr/>
    </dgm:pt>
    <dgm:pt modelId="{761FA838-0F26-4958-83A7-E99C60DC3658}" type="pres">
      <dgm:prSet presAssocID="{B751EA5E-51B1-49B3-B4E9-29425F660FCD}" presName="composite" presStyleCnt="0"/>
      <dgm:spPr/>
    </dgm:pt>
    <dgm:pt modelId="{38A528B4-8B57-49A3-BBC7-10260837B03B}" type="pres">
      <dgm:prSet presAssocID="{B751EA5E-51B1-49B3-B4E9-29425F660FCD}" presName="bgChev" presStyleLbl="node1" presStyleIdx="1" presStyleCnt="3"/>
      <dgm:spPr>
        <a:solidFill>
          <a:schemeClr val="bg2">
            <a:lumMod val="60000"/>
            <a:lumOff val="40000"/>
          </a:schemeClr>
        </a:solidFill>
      </dgm:spPr>
    </dgm:pt>
    <dgm:pt modelId="{F25E7BF3-A577-492B-9F87-D158B47689CC}" type="pres">
      <dgm:prSet presAssocID="{B751EA5E-51B1-49B3-B4E9-29425F660FCD}" presName="txNode" presStyleLbl="fgAcc1" presStyleIdx="1" presStyleCnt="3">
        <dgm:presLayoutVars>
          <dgm:bulletEnabled val="1"/>
        </dgm:presLayoutVars>
      </dgm:prSet>
      <dgm:spPr/>
    </dgm:pt>
    <dgm:pt modelId="{F085C130-CC1D-4049-90D6-5A98863980FA}" type="pres">
      <dgm:prSet presAssocID="{469E836D-2E8F-4EB4-BF60-4ECB825C47CB}" presName="compositeSpace" presStyleCnt="0"/>
      <dgm:spPr/>
    </dgm:pt>
    <dgm:pt modelId="{FD21EA16-FC34-4DE0-8190-0F8012ACEC09}" type="pres">
      <dgm:prSet presAssocID="{08FE611B-74BD-4224-99F8-8BAEA3E09351}" presName="composite" presStyleCnt="0"/>
      <dgm:spPr/>
    </dgm:pt>
    <dgm:pt modelId="{E6F1B48F-FF3E-40AE-8634-D2FC1E4DAB60}" type="pres">
      <dgm:prSet presAssocID="{08FE611B-74BD-4224-99F8-8BAEA3E09351}" presName="bgChev" presStyleLbl="node1" presStyleIdx="2" presStyleCnt="3"/>
      <dgm:spPr>
        <a:solidFill>
          <a:schemeClr val="bg2"/>
        </a:solidFill>
      </dgm:spPr>
    </dgm:pt>
    <dgm:pt modelId="{8A756FAC-7DE2-4B7D-BCE3-939A0730ABE7}" type="pres">
      <dgm:prSet presAssocID="{08FE611B-74BD-4224-99F8-8BAEA3E09351}" presName="txNode" presStyleLbl="fgAcc1" presStyleIdx="2" presStyleCnt="3">
        <dgm:presLayoutVars>
          <dgm:bulletEnabled val="1"/>
        </dgm:presLayoutVars>
      </dgm:prSet>
      <dgm:spPr/>
    </dgm:pt>
  </dgm:ptLst>
  <dgm:cxnLst>
    <dgm:cxn modelId="{12946D7D-976A-461D-8CB9-CB85B0961BB8}" srcId="{6ADE0C30-212A-405E-B6A4-DB853A07DFB2}" destId="{BD0E8AD0-C9E1-469E-86E3-7FCACA7B531F}" srcOrd="0" destOrd="0" parTransId="{6DEF1203-6CEE-4EAB-85C4-BE044DA8B1DE}" sibTransId="{FF7EEF5C-6D0B-4839-AB51-960677E4B246}"/>
    <dgm:cxn modelId="{27752F7E-9F66-4C3A-980D-916F45D2835C}" type="presOf" srcId="{6ADE0C30-212A-405E-B6A4-DB853A07DFB2}" destId="{555B50A4-C3C4-4BB1-9A48-E7B8FF3F9010}" srcOrd="0" destOrd="0" presId="urn:microsoft.com/office/officeart/2005/8/layout/chevronAccent+Icon"/>
    <dgm:cxn modelId="{74EBCE7F-96EF-4DFA-8A0C-0E2093152CF0}" type="presOf" srcId="{B751EA5E-51B1-49B3-B4E9-29425F660FCD}" destId="{F25E7BF3-A577-492B-9F87-D158B47689CC}" srcOrd="0" destOrd="0" presId="urn:microsoft.com/office/officeart/2005/8/layout/chevronAccent+Icon"/>
    <dgm:cxn modelId="{CC23D87F-45D3-4680-BE93-1487FC77A1D8}" type="presOf" srcId="{BD0E8AD0-C9E1-469E-86E3-7FCACA7B531F}" destId="{AA826566-7BE5-4A7A-8A10-D71DB0BC528E}" srcOrd="0" destOrd="0" presId="urn:microsoft.com/office/officeart/2005/8/layout/chevronAccent+Icon"/>
    <dgm:cxn modelId="{E1968C88-792D-4F49-9AB1-AD403131D27F}" srcId="{6ADE0C30-212A-405E-B6A4-DB853A07DFB2}" destId="{B751EA5E-51B1-49B3-B4E9-29425F660FCD}" srcOrd="1" destOrd="0" parTransId="{D1D41079-530C-4778-AF25-3AF1045915FF}" sibTransId="{469E836D-2E8F-4EB4-BF60-4ECB825C47CB}"/>
    <dgm:cxn modelId="{692C8191-A73D-4EB9-88FD-71CED5358570}" type="presOf" srcId="{08FE611B-74BD-4224-99F8-8BAEA3E09351}" destId="{8A756FAC-7DE2-4B7D-BCE3-939A0730ABE7}" srcOrd="0" destOrd="0" presId="urn:microsoft.com/office/officeart/2005/8/layout/chevronAccent+Icon"/>
    <dgm:cxn modelId="{61DEAC9F-8E4D-4A15-94B3-0F033C9DB3CF}" srcId="{6ADE0C30-212A-405E-B6A4-DB853A07DFB2}" destId="{08FE611B-74BD-4224-99F8-8BAEA3E09351}" srcOrd="2" destOrd="0" parTransId="{C2496A84-0BAB-446F-AAB5-FD9DA06DE8BA}" sibTransId="{59FFF00E-E1A1-453D-8563-6ABE6C825FFD}"/>
    <dgm:cxn modelId="{A5DB9C75-54DA-4944-89C7-B6671A78F20E}" type="presParOf" srcId="{555B50A4-C3C4-4BB1-9A48-E7B8FF3F9010}" destId="{09A0CA53-74E1-4F9C-BA61-B6C29C147C6A}" srcOrd="0" destOrd="0" presId="urn:microsoft.com/office/officeart/2005/8/layout/chevronAccent+Icon"/>
    <dgm:cxn modelId="{EA7DB931-84AA-47A4-B6AE-908217EA2C06}" type="presParOf" srcId="{09A0CA53-74E1-4F9C-BA61-B6C29C147C6A}" destId="{7FC41EF6-36E3-4644-A231-1638EB3A9405}" srcOrd="0" destOrd="0" presId="urn:microsoft.com/office/officeart/2005/8/layout/chevronAccent+Icon"/>
    <dgm:cxn modelId="{B5A219F1-F7CF-4ECD-9C45-9E6B5AD1AE07}" type="presParOf" srcId="{09A0CA53-74E1-4F9C-BA61-B6C29C147C6A}" destId="{AA826566-7BE5-4A7A-8A10-D71DB0BC528E}" srcOrd="1" destOrd="0" presId="urn:microsoft.com/office/officeart/2005/8/layout/chevronAccent+Icon"/>
    <dgm:cxn modelId="{BC11814D-3780-4BBD-80D1-B2590EC1C4B0}" type="presParOf" srcId="{555B50A4-C3C4-4BB1-9A48-E7B8FF3F9010}" destId="{F3AB9053-AA95-4660-87DA-DF43E8FE57B5}" srcOrd="1" destOrd="0" presId="urn:microsoft.com/office/officeart/2005/8/layout/chevronAccent+Icon"/>
    <dgm:cxn modelId="{FD413D00-0BE6-4CDA-84F7-ED43612C0EF1}" type="presParOf" srcId="{555B50A4-C3C4-4BB1-9A48-E7B8FF3F9010}" destId="{761FA838-0F26-4958-83A7-E99C60DC3658}" srcOrd="2" destOrd="0" presId="urn:microsoft.com/office/officeart/2005/8/layout/chevronAccent+Icon"/>
    <dgm:cxn modelId="{E2AE0C71-73A9-47F6-9B43-0B5F6155CDA2}" type="presParOf" srcId="{761FA838-0F26-4958-83A7-E99C60DC3658}" destId="{38A528B4-8B57-49A3-BBC7-10260837B03B}" srcOrd="0" destOrd="0" presId="urn:microsoft.com/office/officeart/2005/8/layout/chevronAccent+Icon"/>
    <dgm:cxn modelId="{97A79164-D78D-4EF8-AEFC-971CB2D92895}" type="presParOf" srcId="{761FA838-0F26-4958-83A7-E99C60DC3658}" destId="{F25E7BF3-A577-492B-9F87-D158B47689CC}" srcOrd="1" destOrd="0" presId="urn:microsoft.com/office/officeart/2005/8/layout/chevronAccent+Icon"/>
    <dgm:cxn modelId="{7617566E-0AE4-4041-B10C-30C5DBA78FCB}" type="presParOf" srcId="{555B50A4-C3C4-4BB1-9A48-E7B8FF3F9010}" destId="{F085C130-CC1D-4049-90D6-5A98863980FA}" srcOrd="3" destOrd="0" presId="urn:microsoft.com/office/officeart/2005/8/layout/chevronAccent+Icon"/>
    <dgm:cxn modelId="{6E0CE8BD-4924-4C0D-BFD6-E66683114B84}" type="presParOf" srcId="{555B50A4-C3C4-4BB1-9A48-E7B8FF3F9010}" destId="{FD21EA16-FC34-4DE0-8190-0F8012ACEC09}" srcOrd="4" destOrd="0" presId="urn:microsoft.com/office/officeart/2005/8/layout/chevronAccent+Icon"/>
    <dgm:cxn modelId="{F809AB86-59B9-43B4-BD31-E82BDCA580EF}" type="presParOf" srcId="{FD21EA16-FC34-4DE0-8190-0F8012ACEC09}" destId="{E6F1B48F-FF3E-40AE-8634-D2FC1E4DAB60}" srcOrd="0" destOrd="0" presId="urn:microsoft.com/office/officeart/2005/8/layout/chevronAccent+Icon"/>
    <dgm:cxn modelId="{2DD143AB-3983-4A9A-B2A7-6BA4B41CFEBE}" type="presParOf" srcId="{FD21EA16-FC34-4DE0-8190-0F8012ACEC09}" destId="{8A756FAC-7DE2-4B7D-BCE3-939A0730ABE7}"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custT="1"/>
      <dgm:spPr>
        <a:solidFill>
          <a:schemeClr val="bg2"/>
        </a:solidFill>
        <a:ln>
          <a:solidFill>
            <a:schemeClr val="bg2"/>
          </a:solidFill>
        </a:ln>
      </dgm:spPr>
      <dgm:t>
        <a:bodyPr/>
        <a:lstStyle/>
        <a:p>
          <a:pPr algn="ctr"/>
          <a:r>
            <a:rPr lang="en-US" sz="2400" b="1">
              <a:solidFill>
                <a:schemeClr val="tx2"/>
              </a:solidFill>
            </a:rPr>
            <a:t>Up Next</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48846">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Machining baseplate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custScaleX="100787" custScaleY="100787"/>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Installing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custScaleX="100787" custScaleY="100787"/>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Attaching chuck head and tailstock</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custScaleX="100787" custScaleY="100787"/>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Operator will be able to load shaft onto device.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Securing linear guide rail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1800"/>
            <a:t>Mounting flux meter probe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custScaleX="100787" custScaleY="100787"/>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581F7178-0FCE-4A60-B37F-9B681E4E8B1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B13FBD1-1A3A-4382-8A75-192EFB3621E9}">
      <dgm:prSet phldrT="[Text]"/>
      <dgm:spPr>
        <a:solidFill>
          <a:srgbClr val="E86912"/>
        </a:solidFill>
      </dgm:spPr>
      <dgm:t>
        <a:bodyPr/>
        <a:lstStyle/>
        <a:p>
          <a:r>
            <a:rPr lang="en-US">
              <a:solidFill>
                <a:schemeClr val="tx1">
                  <a:lumMod val="75000"/>
                  <a:lumOff val="25000"/>
                </a:schemeClr>
              </a:solidFill>
            </a:rPr>
            <a:t>Assembly of Device</a:t>
          </a:r>
        </a:p>
      </dgm:t>
    </dgm:pt>
    <dgm:pt modelId="{2D90DE47-8987-42BB-8700-2D20765182AD}" type="parTrans" cxnId="{06031751-72D2-4B08-84AF-7C35D16FF8B5}">
      <dgm:prSet/>
      <dgm:spPr/>
      <dgm:t>
        <a:bodyPr/>
        <a:lstStyle/>
        <a:p>
          <a:endParaRPr lang="en-US"/>
        </a:p>
      </dgm:t>
    </dgm:pt>
    <dgm:pt modelId="{DD3C456C-CF47-45E6-AF11-ACBF7FF43490}" type="sibTrans" cxnId="{06031751-72D2-4B08-84AF-7C35D16FF8B5}">
      <dgm:prSet/>
      <dgm:spPr/>
      <dgm:t>
        <a:bodyPr/>
        <a:lstStyle/>
        <a:p>
          <a:endParaRPr lang="en-US"/>
        </a:p>
      </dgm:t>
    </dgm:pt>
    <dgm:pt modelId="{E36DBF1C-8E63-4712-AF89-27DC44F84FE8}">
      <dgm:prSet phldrT="[Text]"/>
      <dgm:spPr>
        <a:solidFill>
          <a:srgbClr val="F18F4D"/>
        </a:solidFill>
      </dgm:spPr>
      <dgm:t>
        <a:bodyPr/>
        <a:lstStyle/>
        <a:p>
          <a:r>
            <a:rPr lang="en-US">
              <a:solidFill>
                <a:schemeClr val="tx1">
                  <a:lumMod val="75000"/>
                  <a:lumOff val="25000"/>
                </a:schemeClr>
              </a:solidFill>
            </a:rPr>
            <a:t>Test Preliminary Code</a:t>
          </a:r>
        </a:p>
      </dgm:t>
    </dgm:pt>
    <dgm:pt modelId="{C3E3CC3B-38F3-4BB5-92BF-A683203725E2}" type="parTrans" cxnId="{103AC233-B918-427B-8374-0967918A3591}">
      <dgm:prSet/>
      <dgm:spPr/>
      <dgm:t>
        <a:bodyPr/>
        <a:lstStyle/>
        <a:p>
          <a:endParaRPr lang="en-US"/>
        </a:p>
      </dgm:t>
    </dgm:pt>
    <dgm:pt modelId="{1A8776A9-F3CF-4095-A33A-55C874C58D63}" type="sibTrans" cxnId="{103AC233-B918-427B-8374-0967918A3591}">
      <dgm:prSet/>
      <dgm:spPr/>
      <dgm:t>
        <a:bodyPr/>
        <a:lstStyle/>
        <a:p>
          <a:endParaRPr lang="en-US"/>
        </a:p>
      </dgm:t>
    </dgm:pt>
    <dgm:pt modelId="{94D2B73D-DD15-47E3-AE6F-AA0D7AF171CF}">
      <dgm:prSet phldrT="[Text]"/>
      <dgm:spPr>
        <a:solidFill>
          <a:schemeClr val="bg2">
            <a:lumMod val="60000"/>
            <a:lumOff val="40000"/>
          </a:schemeClr>
        </a:solidFill>
      </dgm:spPr>
      <dgm:t>
        <a:bodyPr/>
        <a:lstStyle/>
        <a:p>
          <a:r>
            <a:rPr lang="en-US">
              <a:solidFill>
                <a:schemeClr val="tx1">
                  <a:lumMod val="75000"/>
                  <a:lumOff val="25000"/>
                </a:schemeClr>
              </a:solidFill>
            </a:rPr>
            <a:t>Ensure Ordering is Complete</a:t>
          </a:r>
        </a:p>
      </dgm:t>
    </dgm:pt>
    <dgm:pt modelId="{0F7EC985-C4A6-4071-BA5A-C67B89967B4C}" type="parTrans" cxnId="{3C8A369E-9437-4854-B8AA-DD49DC2F7B03}">
      <dgm:prSet/>
      <dgm:spPr/>
      <dgm:t>
        <a:bodyPr/>
        <a:lstStyle/>
        <a:p>
          <a:endParaRPr lang="en-US"/>
        </a:p>
      </dgm:t>
    </dgm:pt>
    <dgm:pt modelId="{5E2B445B-CACC-4BE9-A134-DA1972D48C7B}" type="sibTrans" cxnId="{3C8A369E-9437-4854-B8AA-DD49DC2F7B03}">
      <dgm:prSet/>
      <dgm:spPr/>
      <dgm:t>
        <a:bodyPr/>
        <a:lstStyle/>
        <a:p>
          <a:endParaRPr lang="en-US"/>
        </a:p>
      </dgm:t>
    </dgm:pt>
    <dgm:pt modelId="{2CCBE384-BEAD-43B4-B056-2334D2BF0C82}">
      <dgm:prSet phldrT="[Text]"/>
      <dgm:spPr>
        <a:solidFill>
          <a:schemeClr val="bg2">
            <a:lumMod val="40000"/>
            <a:lumOff val="60000"/>
          </a:schemeClr>
        </a:solidFill>
      </dgm:spPr>
      <dgm:t>
        <a:bodyPr/>
        <a:lstStyle/>
        <a:p>
          <a:r>
            <a:rPr lang="en-US">
              <a:solidFill>
                <a:schemeClr val="tx1">
                  <a:lumMod val="75000"/>
                  <a:lumOff val="25000"/>
                </a:schemeClr>
              </a:solidFill>
            </a:rPr>
            <a:t>Perform Test Runs </a:t>
          </a:r>
        </a:p>
      </dgm:t>
    </dgm:pt>
    <dgm:pt modelId="{EB80AA63-6D38-4794-A05B-C7E0D8C41150}" type="parTrans" cxnId="{29F8C627-7FB2-46BD-8AC4-A68842B08479}">
      <dgm:prSet/>
      <dgm:spPr/>
      <dgm:t>
        <a:bodyPr/>
        <a:lstStyle/>
        <a:p>
          <a:endParaRPr lang="en-US"/>
        </a:p>
      </dgm:t>
    </dgm:pt>
    <dgm:pt modelId="{BE1521FA-8B88-4334-A335-C53D1CEF30F7}" type="sibTrans" cxnId="{29F8C627-7FB2-46BD-8AC4-A68842B08479}">
      <dgm:prSet/>
      <dgm:spPr/>
      <dgm:t>
        <a:bodyPr/>
        <a:lstStyle/>
        <a:p>
          <a:endParaRPr lang="en-US"/>
        </a:p>
      </dgm:t>
    </dgm:pt>
    <dgm:pt modelId="{EAFF5C61-0AC7-4D54-8633-7438C12CE912}" type="pres">
      <dgm:prSet presAssocID="{581F7178-0FCE-4A60-B37F-9B681E4E8B1E}" presName="Name0" presStyleCnt="0">
        <dgm:presLayoutVars>
          <dgm:chPref val="3"/>
          <dgm:dir/>
          <dgm:animLvl val="lvl"/>
          <dgm:resizeHandles/>
        </dgm:presLayoutVars>
      </dgm:prSet>
      <dgm:spPr/>
    </dgm:pt>
    <dgm:pt modelId="{28B15C6A-022F-44AF-B713-41020162B372}" type="pres">
      <dgm:prSet presAssocID="{3B13FBD1-1A3A-4382-8A75-192EFB3621E9}" presName="horFlow" presStyleCnt="0"/>
      <dgm:spPr/>
    </dgm:pt>
    <dgm:pt modelId="{08F15F53-9DA8-4B46-85B9-D6003B8E6794}" type="pres">
      <dgm:prSet presAssocID="{3B13FBD1-1A3A-4382-8A75-192EFB3621E9}" presName="bigChev" presStyleLbl="node1" presStyleIdx="0" presStyleCnt="4" custScaleX="361061"/>
      <dgm:spPr/>
    </dgm:pt>
    <dgm:pt modelId="{33D639B6-2566-40E8-B756-D6F2DFCF4B08}" type="pres">
      <dgm:prSet presAssocID="{3B13FBD1-1A3A-4382-8A75-192EFB3621E9}" presName="vSp" presStyleCnt="0"/>
      <dgm:spPr/>
    </dgm:pt>
    <dgm:pt modelId="{56296C57-C8BE-4937-BE7E-79CB265E017C}" type="pres">
      <dgm:prSet presAssocID="{E36DBF1C-8E63-4712-AF89-27DC44F84FE8}" presName="horFlow" presStyleCnt="0"/>
      <dgm:spPr/>
    </dgm:pt>
    <dgm:pt modelId="{E9796418-37A9-4272-932C-6A1451B8050F}" type="pres">
      <dgm:prSet presAssocID="{E36DBF1C-8E63-4712-AF89-27DC44F84FE8}" presName="bigChev" presStyleLbl="node1" presStyleIdx="1" presStyleCnt="4" custScaleX="361061"/>
      <dgm:spPr/>
    </dgm:pt>
    <dgm:pt modelId="{81913470-884B-4CAC-B818-CB96D190DD14}" type="pres">
      <dgm:prSet presAssocID="{E36DBF1C-8E63-4712-AF89-27DC44F84FE8}" presName="vSp" presStyleCnt="0"/>
      <dgm:spPr/>
    </dgm:pt>
    <dgm:pt modelId="{633DCDFD-961E-49E6-89F2-FE1C31A90C65}" type="pres">
      <dgm:prSet presAssocID="{94D2B73D-DD15-47E3-AE6F-AA0D7AF171CF}" presName="horFlow" presStyleCnt="0"/>
      <dgm:spPr/>
    </dgm:pt>
    <dgm:pt modelId="{ECCD086A-CDA5-4A8B-A77A-81D03EE68353}" type="pres">
      <dgm:prSet presAssocID="{94D2B73D-DD15-47E3-AE6F-AA0D7AF171CF}" presName="bigChev" presStyleLbl="node1" presStyleIdx="2" presStyleCnt="4" custScaleX="361061"/>
      <dgm:spPr/>
    </dgm:pt>
    <dgm:pt modelId="{D6C14480-65E9-4CA2-9556-608CA2236EE3}" type="pres">
      <dgm:prSet presAssocID="{94D2B73D-DD15-47E3-AE6F-AA0D7AF171CF}" presName="vSp" presStyleCnt="0"/>
      <dgm:spPr/>
    </dgm:pt>
    <dgm:pt modelId="{FB57EF84-9693-42F7-BBB5-D69B3289A543}" type="pres">
      <dgm:prSet presAssocID="{2CCBE384-BEAD-43B4-B056-2334D2BF0C82}" presName="horFlow" presStyleCnt="0"/>
      <dgm:spPr/>
    </dgm:pt>
    <dgm:pt modelId="{68E4079D-1BF3-4F66-8F9E-92FAB321505F}" type="pres">
      <dgm:prSet presAssocID="{2CCBE384-BEAD-43B4-B056-2334D2BF0C82}" presName="bigChev" presStyleLbl="node1" presStyleIdx="3" presStyleCnt="4" custScaleX="361061"/>
      <dgm:spPr/>
    </dgm:pt>
  </dgm:ptLst>
  <dgm:cxnLst>
    <dgm:cxn modelId="{29F8C627-7FB2-46BD-8AC4-A68842B08479}" srcId="{581F7178-0FCE-4A60-B37F-9B681E4E8B1E}" destId="{2CCBE384-BEAD-43B4-B056-2334D2BF0C82}" srcOrd="3" destOrd="0" parTransId="{EB80AA63-6D38-4794-A05B-C7E0D8C41150}" sibTransId="{BE1521FA-8B88-4334-A335-C53D1CEF30F7}"/>
    <dgm:cxn modelId="{F646022F-57AA-4B0D-A8D5-71B174A1EA38}" type="presOf" srcId="{2CCBE384-BEAD-43B4-B056-2334D2BF0C82}" destId="{68E4079D-1BF3-4F66-8F9E-92FAB321505F}" srcOrd="0" destOrd="0" presId="urn:microsoft.com/office/officeart/2005/8/layout/lProcess3"/>
    <dgm:cxn modelId="{103AC233-B918-427B-8374-0967918A3591}" srcId="{581F7178-0FCE-4A60-B37F-9B681E4E8B1E}" destId="{E36DBF1C-8E63-4712-AF89-27DC44F84FE8}" srcOrd="1" destOrd="0" parTransId="{C3E3CC3B-38F3-4BB5-92BF-A683203725E2}" sibTransId="{1A8776A9-F3CF-4095-A33A-55C874C58D63}"/>
    <dgm:cxn modelId="{06031751-72D2-4B08-84AF-7C35D16FF8B5}" srcId="{581F7178-0FCE-4A60-B37F-9B681E4E8B1E}" destId="{3B13FBD1-1A3A-4382-8A75-192EFB3621E9}" srcOrd="0" destOrd="0" parTransId="{2D90DE47-8987-42BB-8700-2D20765182AD}" sibTransId="{DD3C456C-CF47-45E6-AF11-ACBF7FF43490}"/>
    <dgm:cxn modelId="{3C8A369E-9437-4854-B8AA-DD49DC2F7B03}" srcId="{581F7178-0FCE-4A60-B37F-9B681E4E8B1E}" destId="{94D2B73D-DD15-47E3-AE6F-AA0D7AF171CF}" srcOrd="2" destOrd="0" parTransId="{0F7EC985-C4A6-4071-BA5A-C67B89967B4C}" sibTransId="{5E2B445B-CACC-4BE9-A134-DA1972D48C7B}"/>
    <dgm:cxn modelId="{F54DF2A3-6A98-48C8-88BD-B71D8410FB90}" type="presOf" srcId="{3B13FBD1-1A3A-4382-8A75-192EFB3621E9}" destId="{08F15F53-9DA8-4B46-85B9-D6003B8E6794}" srcOrd="0" destOrd="0" presId="urn:microsoft.com/office/officeart/2005/8/layout/lProcess3"/>
    <dgm:cxn modelId="{F1E207A8-5628-4442-B19D-1700D686ACF1}" type="presOf" srcId="{E36DBF1C-8E63-4712-AF89-27DC44F84FE8}" destId="{E9796418-37A9-4272-932C-6A1451B8050F}" srcOrd="0" destOrd="0" presId="urn:microsoft.com/office/officeart/2005/8/layout/lProcess3"/>
    <dgm:cxn modelId="{D466A9B3-341A-49B6-A7DF-027168F7D358}" type="presOf" srcId="{581F7178-0FCE-4A60-B37F-9B681E4E8B1E}" destId="{EAFF5C61-0AC7-4D54-8633-7438C12CE912}" srcOrd="0" destOrd="0" presId="urn:microsoft.com/office/officeart/2005/8/layout/lProcess3"/>
    <dgm:cxn modelId="{375C3CBB-27A3-44BB-924B-64A93A17F677}" type="presOf" srcId="{94D2B73D-DD15-47E3-AE6F-AA0D7AF171CF}" destId="{ECCD086A-CDA5-4A8B-A77A-81D03EE68353}" srcOrd="0" destOrd="0" presId="urn:microsoft.com/office/officeart/2005/8/layout/lProcess3"/>
    <dgm:cxn modelId="{9323FD7C-BF54-4E22-9477-2729E0D1FCE4}" type="presParOf" srcId="{EAFF5C61-0AC7-4D54-8633-7438C12CE912}" destId="{28B15C6A-022F-44AF-B713-41020162B372}" srcOrd="0" destOrd="0" presId="urn:microsoft.com/office/officeart/2005/8/layout/lProcess3"/>
    <dgm:cxn modelId="{BF483BBF-5728-4634-9CDA-0A3E4F1C38FD}" type="presParOf" srcId="{28B15C6A-022F-44AF-B713-41020162B372}" destId="{08F15F53-9DA8-4B46-85B9-D6003B8E6794}" srcOrd="0" destOrd="0" presId="urn:microsoft.com/office/officeart/2005/8/layout/lProcess3"/>
    <dgm:cxn modelId="{0CCA6209-8D88-4498-A954-BE957D7E7C76}" type="presParOf" srcId="{EAFF5C61-0AC7-4D54-8633-7438C12CE912}" destId="{33D639B6-2566-40E8-B756-D6F2DFCF4B08}" srcOrd="1" destOrd="0" presId="urn:microsoft.com/office/officeart/2005/8/layout/lProcess3"/>
    <dgm:cxn modelId="{3C563C47-1B8C-4FC9-BDF9-BEBA4F97464E}" type="presParOf" srcId="{EAFF5C61-0AC7-4D54-8633-7438C12CE912}" destId="{56296C57-C8BE-4937-BE7E-79CB265E017C}" srcOrd="2" destOrd="0" presId="urn:microsoft.com/office/officeart/2005/8/layout/lProcess3"/>
    <dgm:cxn modelId="{5FE06A81-6DDF-4640-8D6C-5DFDF5108F8D}" type="presParOf" srcId="{56296C57-C8BE-4937-BE7E-79CB265E017C}" destId="{E9796418-37A9-4272-932C-6A1451B8050F}" srcOrd="0" destOrd="0" presId="urn:microsoft.com/office/officeart/2005/8/layout/lProcess3"/>
    <dgm:cxn modelId="{7681323A-47FE-4A70-8E31-715E7225F125}" type="presParOf" srcId="{EAFF5C61-0AC7-4D54-8633-7438C12CE912}" destId="{81913470-884B-4CAC-B818-CB96D190DD14}" srcOrd="3" destOrd="0" presId="urn:microsoft.com/office/officeart/2005/8/layout/lProcess3"/>
    <dgm:cxn modelId="{8C4AEDDA-33B5-4DAE-8DB0-7312C28C818B}" type="presParOf" srcId="{EAFF5C61-0AC7-4D54-8633-7438C12CE912}" destId="{633DCDFD-961E-49E6-89F2-FE1C31A90C65}" srcOrd="4" destOrd="0" presId="urn:microsoft.com/office/officeart/2005/8/layout/lProcess3"/>
    <dgm:cxn modelId="{C04540F0-FEEA-4C7D-B4EB-5232F54735A0}" type="presParOf" srcId="{633DCDFD-961E-49E6-89F2-FE1C31A90C65}" destId="{ECCD086A-CDA5-4A8B-A77A-81D03EE68353}" srcOrd="0" destOrd="0" presId="urn:microsoft.com/office/officeart/2005/8/layout/lProcess3"/>
    <dgm:cxn modelId="{71A75F91-3A68-4A70-B876-C99759DA6AED}" type="presParOf" srcId="{EAFF5C61-0AC7-4D54-8633-7438C12CE912}" destId="{D6C14480-65E9-4CA2-9556-608CA2236EE3}" srcOrd="5" destOrd="0" presId="urn:microsoft.com/office/officeart/2005/8/layout/lProcess3"/>
    <dgm:cxn modelId="{CF535440-449B-4C19-8A85-1F903893F1A1}" type="presParOf" srcId="{EAFF5C61-0AC7-4D54-8633-7438C12CE912}" destId="{FB57EF84-9693-42F7-BBB5-D69B3289A543}" srcOrd="6" destOrd="0" presId="urn:microsoft.com/office/officeart/2005/8/layout/lProcess3"/>
    <dgm:cxn modelId="{2EEC3DF7-25A2-4376-97E9-F2B028332711}" type="presParOf" srcId="{FB57EF84-9693-42F7-BBB5-D69B3289A543}" destId="{68E4079D-1BF3-4F66-8F9E-92FAB321505F}"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Andrew Atallah</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Sean Hemstreet</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Joshua Huls</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Liora Louis</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A41A9B-46BF-47DB-BE13-883B2ECBA05D}"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n-US"/>
        </a:p>
      </dgm:t>
    </dgm:pt>
    <dgm:pt modelId="{1A619F07-8EEE-47CE-A990-49F772CA6912}">
      <dgm:prSet phldrT="[Text]"/>
      <dgm:spPr>
        <a:solidFill>
          <a:schemeClr val="bg2"/>
        </a:solidFill>
        <a:ln w="38100">
          <a:solidFill>
            <a:schemeClr val="tx2"/>
          </a:solidFill>
        </a:ln>
      </dgm:spPr>
      <dgm:t>
        <a:bodyPr/>
        <a:lstStyle/>
        <a:p>
          <a:r>
            <a:rPr lang="en-US" b="1">
              <a:solidFill>
                <a:schemeClr val="tx2"/>
              </a:solidFill>
            </a:rPr>
            <a:t>Generated 100 Concepts</a:t>
          </a:r>
        </a:p>
      </dgm:t>
    </dgm:pt>
    <dgm:pt modelId="{67D46F3E-2CFA-4048-9E58-30C8A657DE9D}" type="parTrans" cxnId="{294B489D-4F35-4AF0-9D50-C48B21C5AF8E}">
      <dgm:prSet/>
      <dgm:spPr/>
      <dgm:t>
        <a:bodyPr/>
        <a:lstStyle/>
        <a:p>
          <a:endParaRPr lang="en-US"/>
        </a:p>
      </dgm:t>
    </dgm:pt>
    <dgm:pt modelId="{8AC2561F-1492-4BE8-BB1D-B6219835C8D1}" type="sibTrans" cxnId="{294B489D-4F35-4AF0-9D50-C48B21C5AF8E}">
      <dgm:prSet/>
      <dgm:spPr/>
      <dgm:t>
        <a:bodyPr/>
        <a:lstStyle/>
        <a:p>
          <a:endParaRPr lang="en-US"/>
        </a:p>
      </dgm:t>
    </dgm:pt>
    <dgm:pt modelId="{E3F593A1-AB3C-41FC-930D-03CDBE5997F0}">
      <dgm:prSet phldrT="[Text]"/>
      <dgm:spPr>
        <a:solidFill>
          <a:schemeClr val="bg2"/>
        </a:solidFill>
        <a:ln w="38100">
          <a:solidFill>
            <a:schemeClr val="tx2"/>
          </a:solidFill>
        </a:ln>
      </dgm:spPr>
      <dgm:t>
        <a:bodyPr/>
        <a:lstStyle/>
        <a:p>
          <a:r>
            <a:rPr lang="en-US" b="1">
              <a:solidFill>
                <a:schemeClr val="tx2"/>
              </a:solidFill>
            </a:rPr>
            <a:t>Binary Pairwise Comparison</a:t>
          </a:r>
        </a:p>
      </dgm:t>
    </dgm:pt>
    <dgm:pt modelId="{BC2D4061-4C4D-4848-9B13-EA71B4B1AFBE}" type="parTrans" cxnId="{843896C7-2806-467C-8E3C-61A09DED2E0A}">
      <dgm:prSet/>
      <dgm:spPr/>
      <dgm:t>
        <a:bodyPr/>
        <a:lstStyle/>
        <a:p>
          <a:endParaRPr lang="en-US"/>
        </a:p>
      </dgm:t>
    </dgm:pt>
    <dgm:pt modelId="{4F24466A-9A89-4E9E-9B89-B7A2139C8E6C}" type="sibTrans" cxnId="{843896C7-2806-467C-8E3C-61A09DED2E0A}">
      <dgm:prSet/>
      <dgm:spPr/>
      <dgm:t>
        <a:bodyPr/>
        <a:lstStyle/>
        <a:p>
          <a:endParaRPr lang="en-US"/>
        </a:p>
      </dgm:t>
    </dgm:pt>
    <dgm:pt modelId="{43207F23-8FA7-4C57-9281-B8967F345C95}">
      <dgm:prSet phldrT="[Text]"/>
      <dgm:spPr>
        <a:solidFill>
          <a:schemeClr val="bg2"/>
        </a:solidFill>
        <a:ln w="38100">
          <a:solidFill>
            <a:schemeClr val="tx2"/>
          </a:solidFill>
        </a:ln>
      </dgm:spPr>
      <dgm:t>
        <a:bodyPr/>
        <a:lstStyle/>
        <a:p>
          <a:r>
            <a:rPr lang="en-US" b="1">
              <a:solidFill>
                <a:schemeClr val="tx2"/>
              </a:solidFill>
            </a:rPr>
            <a:t>House of Quality (HoQ)</a:t>
          </a:r>
        </a:p>
      </dgm:t>
    </dgm:pt>
    <dgm:pt modelId="{204C8CB6-9DB3-4A4C-821B-70247191FC87}" type="parTrans" cxnId="{762B95BF-29EB-4A0E-9F6F-31945DCC7AEF}">
      <dgm:prSet/>
      <dgm:spPr/>
      <dgm:t>
        <a:bodyPr/>
        <a:lstStyle/>
        <a:p>
          <a:endParaRPr lang="en-US"/>
        </a:p>
      </dgm:t>
    </dgm:pt>
    <dgm:pt modelId="{CBA4D81E-FD50-43A8-8BCC-F0ADE91D48BC}" type="sibTrans" cxnId="{762B95BF-29EB-4A0E-9F6F-31945DCC7AEF}">
      <dgm:prSet/>
      <dgm:spPr/>
      <dgm:t>
        <a:bodyPr/>
        <a:lstStyle/>
        <a:p>
          <a:endParaRPr lang="en-US"/>
        </a:p>
      </dgm:t>
    </dgm:pt>
    <dgm:pt modelId="{2CEB7B6C-BCBC-4A0F-BCBF-B6C20013DBA1}">
      <dgm:prSet/>
      <dgm:spPr>
        <a:solidFill>
          <a:schemeClr val="bg2"/>
        </a:solidFill>
        <a:ln w="38100">
          <a:solidFill>
            <a:schemeClr val="tx2"/>
          </a:solidFill>
        </a:ln>
      </dgm:spPr>
      <dgm:t>
        <a:bodyPr/>
        <a:lstStyle/>
        <a:p>
          <a:r>
            <a:rPr lang="en-US" b="1">
              <a:solidFill>
                <a:schemeClr val="tx2"/>
              </a:solidFill>
            </a:rPr>
            <a:t>Pugh Charts</a:t>
          </a:r>
        </a:p>
      </dgm:t>
    </dgm:pt>
    <dgm:pt modelId="{67A5817D-5655-493C-96F5-6F1CB783A597}" type="parTrans" cxnId="{F3BB47C8-78BB-4839-AB6A-11F23387FF24}">
      <dgm:prSet/>
      <dgm:spPr/>
      <dgm:t>
        <a:bodyPr/>
        <a:lstStyle/>
        <a:p>
          <a:endParaRPr lang="en-US"/>
        </a:p>
      </dgm:t>
    </dgm:pt>
    <dgm:pt modelId="{59D1BE0A-750A-4439-AF34-A4F816DA776B}" type="sibTrans" cxnId="{F3BB47C8-78BB-4839-AB6A-11F23387FF24}">
      <dgm:prSet/>
      <dgm:spPr/>
      <dgm:t>
        <a:bodyPr/>
        <a:lstStyle/>
        <a:p>
          <a:endParaRPr lang="en-US"/>
        </a:p>
      </dgm:t>
    </dgm:pt>
    <dgm:pt modelId="{A1FE0FB7-EEE7-4676-BCE7-B97A548F91DB}">
      <dgm:prSet/>
      <dgm:spPr>
        <a:solidFill>
          <a:schemeClr val="bg2"/>
        </a:solidFill>
        <a:ln w="38100">
          <a:solidFill>
            <a:schemeClr val="tx2"/>
          </a:solidFill>
        </a:ln>
      </dgm:spPr>
      <dgm:t>
        <a:bodyPr/>
        <a:lstStyle/>
        <a:p>
          <a:r>
            <a:rPr lang="en-US" b="1">
              <a:solidFill>
                <a:schemeClr val="tx2"/>
              </a:solidFill>
            </a:rPr>
            <a:t>Analytical Hierarchy Process (AHP)</a:t>
          </a:r>
        </a:p>
      </dgm:t>
    </dgm:pt>
    <dgm:pt modelId="{203F5E86-8589-4F42-907E-3B9A44EB1897}" type="parTrans" cxnId="{1626818E-5C06-4233-909B-FF1D55F7C13B}">
      <dgm:prSet/>
      <dgm:spPr/>
      <dgm:t>
        <a:bodyPr/>
        <a:lstStyle/>
        <a:p>
          <a:endParaRPr lang="en-US"/>
        </a:p>
      </dgm:t>
    </dgm:pt>
    <dgm:pt modelId="{0DA527A9-1DCD-4752-8D22-70663D058632}" type="sibTrans" cxnId="{1626818E-5C06-4233-909B-FF1D55F7C13B}">
      <dgm:prSet/>
      <dgm:spPr/>
      <dgm:t>
        <a:bodyPr/>
        <a:lstStyle/>
        <a:p>
          <a:endParaRPr lang="en-US"/>
        </a:p>
      </dgm:t>
    </dgm:pt>
    <dgm:pt modelId="{0353D756-5B6F-40A3-BD24-4B4A01016FA3}" type="pres">
      <dgm:prSet presAssocID="{3EA41A9B-46BF-47DB-BE13-883B2ECBA05D}" presName="Name0" presStyleCnt="0">
        <dgm:presLayoutVars>
          <dgm:dir/>
          <dgm:animLvl val="lvl"/>
          <dgm:resizeHandles val="exact"/>
        </dgm:presLayoutVars>
      </dgm:prSet>
      <dgm:spPr/>
    </dgm:pt>
    <dgm:pt modelId="{1EA2B244-A794-4320-BE50-D572C3695E4B}" type="pres">
      <dgm:prSet presAssocID="{1A619F07-8EEE-47CE-A990-49F772CA6912}" presName="parTxOnly" presStyleLbl="node1" presStyleIdx="0" presStyleCnt="5" custScaleY="122184">
        <dgm:presLayoutVars>
          <dgm:chMax val="0"/>
          <dgm:chPref val="0"/>
          <dgm:bulletEnabled val="1"/>
        </dgm:presLayoutVars>
      </dgm:prSet>
      <dgm:spPr/>
    </dgm:pt>
    <dgm:pt modelId="{D48E69DB-773D-4BDD-B58C-FE7634E6695B}" type="pres">
      <dgm:prSet presAssocID="{8AC2561F-1492-4BE8-BB1D-B6219835C8D1}" presName="parTxOnlySpace" presStyleCnt="0"/>
      <dgm:spPr/>
    </dgm:pt>
    <dgm:pt modelId="{8D5F565A-C438-4BB5-B8CC-7204AB018943}" type="pres">
      <dgm:prSet presAssocID="{E3F593A1-AB3C-41FC-930D-03CDBE5997F0}" presName="parTxOnly" presStyleLbl="node1" presStyleIdx="1" presStyleCnt="5" custScaleY="122184">
        <dgm:presLayoutVars>
          <dgm:chMax val="0"/>
          <dgm:chPref val="0"/>
          <dgm:bulletEnabled val="1"/>
        </dgm:presLayoutVars>
      </dgm:prSet>
      <dgm:spPr/>
    </dgm:pt>
    <dgm:pt modelId="{955D7C70-AFFB-4D6F-9236-CAD83F52E700}" type="pres">
      <dgm:prSet presAssocID="{4F24466A-9A89-4E9E-9B89-B7A2139C8E6C}" presName="parTxOnlySpace" presStyleCnt="0"/>
      <dgm:spPr/>
    </dgm:pt>
    <dgm:pt modelId="{43B3B2CC-E7F6-44B6-B58E-907C99D180D3}" type="pres">
      <dgm:prSet presAssocID="{43207F23-8FA7-4C57-9281-B8967F345C95}" presName="parTxOnly" presStyleLbl="node1" presStyleIdx="2" presStyleCnt="5" custScaleY="122184">
        <dgm:presLayoutVars>
          <dgm:chMax val="0"/>
          <dgm:chPref val="0"/>
          <dgm:bulletEnabled val="1"/>
        </dgm:presLayoutVars>
      </dgm:prSet>
      <dgm:spPr/>
    </dgm:pt>
    <dgm:pt modelId="{9ACA7A0E-6485-4774-8BEC-768307C86F57}" type="pres">
      <dgm:prSet presAssocID="{CBA4D81E-FD50-43A8-8BCC-F0ADE91D48BC}" presName="parTxOnlySpace" presStyleCnt="0"/>
      <dgm:spPr/>
    </dgm:pt>
    <dgm:pt modelId="{1A1F51AA-5795-4652-BCC3-01B4E25AF12E}" type="pres">
      <dgm:prSet presAssocID="{2CEB7B6C-BCBC-4A0F-BCBF-B6C20013DBA1}" presName="parTxOnly" presStyleLbl="node1" presStyleIdx="3" presStyleCnt="5" custScaleY="122184">
        <dgm:presLayoutVars>
          <dgm:chMax val="0"/>
          <dgm:chPref val="0"/>
          <dgm:bulletEnabled val="1"/>
        </dgm:presLayoutVars>
      </dgm:prSet>
      <dgm:spPr/>
    </dgm:pt>
    <dgm:pt modelId="{ADE73801-B1BC-4ACA-BA6E-F18DE8A844B1}" type="pres">
      <dgm:prSet presAssocID="{59D1BE0A-750A-4439-AF34-A4F816DA776B}" presName="parTxOnlySpace" presStyleCnt="0"/>
      <dgm:spPr/>
    </dgm:pt>
    <dgm:pt modelId="{638D2919-2A37-4869-A211-9580F07AB607}" type="pres">
      <dgm:prSet presAssocID="{A1FE0FB7-EEE7-4676-BCE7-B97A548F91DB}" presName="parTxOnly" presStyleLbl="node1" presStyleIdx="4" presStyleCnt="5" custScaleY="122184">
        <dgm:presLayoutVars>
          <dgm:chMax val="0"/>
          <dgm:chPref val="0"/>
          <dgm:bulletEnabled val="1"/>
        </dgm:presLayoutVars>
      </dgm:prSet>
      <dgm:spPr/>
    </dgm:pt>
  </dgm:ptLst>
  <dgm:cxnLst>
    <dgm:cxn modelId="{E3194E04-2DC5-4483-8232-33EF3D79BA8C}" type="presOf" srcId="{A1FE0FB7-EEE7-4676-BCE7-B97A548F91DB}" destId="{638D2919-2A37-4869-A211-9580F07AB607}" srcOrd="0" destOrd="0" presId="urn:microsoft.com/office/officeart/2005/8/layout/chevron1"/>
    <dgm:cxn modelId="{A5D04E3D-8729-4B79-8E02-9A16621E9B56}" type="presOf" srcId="{1A619F07-8EEE-47CE-A990-49F772CA6912}" destId="{1EA2B244-A794-4320-BE50-D572C3695E4B}" srcOrd="0" destOrd="0" presId="urn:microsoft.com/office/officeart/2005/8/layout/chevron1"/>
    <dgm:cxn modelId="{9A6B865C-5C8C-4D98-958D-0D1782A1CEB0}" type="presOf" srcId="{43207F23-8FA7-4C57-9281-B8967F345C95}" destId="{43B3B2CC-E7F6-44B6-B58E-907C99D180D3}" srcOrd="0" destOrd="0" presId="urn:microsoft.com/office/officeart/2005/8/layout/chevron1"/>
    <dgm:cxn modelId="{04E9C25C-9323-4FAD-B932-68FE2BA856CB}" type="presOf" srcId="{3EA41A9B-46BF-47DB-BE13-883B2ECBA05D}" destId="{0353D756-5B6F-40A3-BD24-4B4A01016FA3}" srcOrd="0" destOrd="0" presId="urn:microsoft.com/office/officeart/2005/8/layout/chevron1"/>
    <dgm:cxn modelId="{37456942-0942-4089-967A-3CC8B2D824A4}" type="presOf" srcId="{2CEB7B6C-BCBC-4A0F-BCBF-B6C20013DBA1}" destId="{1A1F51AA-5795-4652-BCC3-01B4E25AF12E}" srcOrd="0" destOrd="0" presId="urn:microsoft.com/office/officeart/2005/8/layout/chevron1"/>
    <dgm:cxn modelId="{1626818E-5C06-4233-909B-FF1D55F7C13B}" srcId="{3EA41A9B-46BF-47DB-BE13-883B2ECBA05D}" destId="{A1FE0FB7-EEE7-4676-BCE7-B97A548F91DB}" srcOrd="4" destOrd="0" parTransId="{203F5E86-8589-4F42-907E-3B9A44EB1897}" sibTransId="{0DA527A9-1DCD-4752-8D22-70663D058632}"/>
    <dgm:cxn modelId="{294B489D-4F35-4AF0-9D50-C48B21C5AF8E}" srcId="{3EA41A9B-46BF-47DB-BE13-883B2ECBA05D}" destId="{1A619F07-8EEE-47CE-A990-49F772CA6912}" srcOrd="0" destOrd="0" parTransId="{67D46F3E-2CFA-4048-9E58-30C8A657DE9D}" sibTransId="{8AC2561F-1492-4BE8-BB1D-B6219835C8D1}"/>
    <dgm:cxn modelId="{762B95BF-29EB-4A0E-9F6F-31945DCC7AEF}" srcId="{3EA41A9B-46BF-47DB-BE13-883B2ECBA05D}" destId="{43207F23-8FA7-4C57-9281-B8967F345C95}" srcOrd="2" destOrd="0" parTransId="{204C8CB6-9DB3-4A4C-821B-70247191FC87}" sibTransId="{CBA4D81E-FD50-43A8-8BCC-F0ADE91D48BC}"/>
    <dgm:cxn modelId="{843896C7-2806-467C-8E3C-61A09DED2E0A}" srcId="{3EA41A9B-46BF-47DB-BE13-883B2ECBA05D}" destId="{E3F593A1-AB3C-41FC-930D-03CDBE5997F0}" srcOrd="1" destOrd="0" parTransId="{BC2D4061-4C4D-4848-9B13-EA71B4B1AFBE}" sibTransId="{4F24466A-9A89-4E9E-9B89-B7A2139C8E6C}"/>
    <dgm:cxn modelId="{F3BB47C8-78BB-4839-AB6A-11F23387FF24}" srcId="{3EA41A9B-46BF-47DB-BE13-883B2ECBA05D}" destId="{2CEB7B6C-BCBC-4A0F-BCBF-B6C20013DBA1}" srcOrd="3" destOrd="0" parTransId="{67A5817D-5655-493C-96F5-6F1CB783A597}" sibTransId="{59D1BE0A-750A-4439-AF34-A4F816DA776B}"/>
    <dgm:cxn modelId="{675909CC-332F-4659-92A8-DCC855E38C5D}" type="presOf" srcId="{E3F593A1-AB3C-41FC-930D-03CDBE5997F0}" destId="{8D5F565A-C438-4BB5-B8CC-7204AB018943}" srcOrd="0" destOrd="0" presId="urn:microsoft.com/office/officeart/2005/8/layout/chevron1"/>
    <dgm:cxn modelId="{6BE2CA9D-6EF5-45D8-ACA3-6E8742D63B48}" type="presParOf" srcId="{0353D756-5B6F-40A3-BD24-4B4A01016FA3}" destId="{1EA2B244-A794-4320-BE50-D572C3695E4B}" srcOrd="0" destOrd="0" presId="urn:microsoft.com/office/officeart/2005/8/layout/chevron1"/>
    <dgm:cxn modelId="{4D8A62BE-02C8-471A-83EE-999B42DEEE33}" type="presParOf" srcId="{0353D756-5B6F-40A3-BD24-4B4A01016FA3}" destId="{D48E69DB-773D-4BDD-B58C-FE7634E6695B}" srcOrd="1" destOrd="0" presId="urn:microsoft.com/office/officeart/2005/8/layout/chevron1"/>
    <dgm:cxn modelId="{905D2151-C207-4FC0-8194-E47CDDD90B5F}" type="presParOf" srcId="{0353D756-5B6F-40A3-BD24-4B4A01016FA3}" destId="{8D5F565A-C438-4BB5-B8CC-7204AB018943}" srcOrd="2" destOrd="0" presId="urn:microsoft.com/office/officeart/2005/8/layout/chevron1"/>
    <dgm:cxn modelId="{5C6E91C1-AC0C-4F1E-91E9-E59AFCA1BA09}" type="presParOf" srcId="{0353D756-5B6F-40A3-BD24-4B4A01016FA3}" destId="{955D7C70-AFFB-4D6F-9236-CAD83F52E700}" srcOrd="3" destOrd="0" presId="urn:microsoft.com/office/officeart/2005/8/layout/chevron1"/>
    <dgm:cxn modelId="{2C923067-2A9C-4B29-AAA9-EC298D76593F}" type="presParOf" srcId="{0353D756-5B6F-40A3-BD24-4B4A01016FA3}" destId="{43B3B2CC-E7F6-44B6-B58E-907C99D180D3}" srcOrd="4" destOrd="0" presId="urn:microsoft.com/office/officeart/2005/8/layout/chevron1"/>
    <dgm:cxn modelId="{5B8D2952-7B5C-4787-8E76-3D57EBDAEB5F}" type="presParOf" srcId="{0353D756-5B6F-40A3-BD24-4B4A01016FA3}" destId="{9ACA7A0E-6485-4774-8BEC-768307C86F57}" srcOrd="5" destOrd="0" presId="urn:microsoft.com/office/officeart/2005/8/layout/chevron1"/>
    <dgm:cxn modelId="{F34F0BB8-D340-4DEB-88A4-651A931BA706}" type="presParOf" srcId="{0353D756-5B6F-40A3-BD24-4B4A01016FA3}" destId="{1A1F51AA-5795-4652-BCC3-01B4E25AF12E}" srcOrd="6" destOrd="0" presId="urn:microsoft.com/office/officeart/2005/8/layout/chevron1"/>
    <dgm:cxn modelId="{2DB9762A-AF65-4205-8C5B-E65B6EAC5B25}" type="presParOf" srcId="{0353D756-5B6F-40A3-BD24-4B4A01016FA3}" destId="{ADE73801-B1BC-4ACA-BA6E-F18DE8A844B1}" srcOrd="7" destOrd="0" presId="urn:microsoft.com/office/officeart/2005/8/layout/chevron1"/>
    <dgm:cxn modelId="{BAD8DAE6-F084-4086-B835-723EBB10E6E8}" type="presParOf" srcId="{0353D756-5B6F-40A3-BD24-4B4A01016FA3}" destId="{638D2919-2A37-4869-A211-9580F07AB60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dgm:spPr>
        <a:solidFill>
          <a:schemeClr val="bg2"/>
        </a:solidFill>
        <a:ln>
          <a:solidFill>
            <a:schemeClr val="bg2"/>
          </a:solidFill>
        </a:ln>
      </dgm:spPr>
      <dgm:t>
        <a:bodyPr/>
        <a:lstStyle/>
        <a:p>
          <a:r>
            <a:rPr lang="en-US"/>
            <a:t>Reliable Measurement Feedback</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Consistent Measurements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Automation</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Accuracy</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Consistency</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Adaptability</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Measures Entire Region</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Secures and Levels Sample</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Adaptable</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Two Triangle Bracket Supports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Custom Chuck Head Assembly</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Tracks to Move the Brackets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Linear Guide Rail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1448"/>
          <a:ext cx="4428449" cy="596057"/>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Elements</a:t>
          </a:r>
        </a:p>
      </dsp:txBody>
      <dsp:txXfrm>
        <a:off x="29097" y="110545"/>
        <a:ext cx="4370255" cy="53786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no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Device is used over a period of 3 months per year.</a:t>
          </a:r>
        </a:p>
      </dsp:txBody>
      <dsp:txXfrm>
        <a:off x="476480" y="177127"/>
        <a:ext cx="5707130" cy="4950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New Design Benefits</a:t>
          </a:r>
        </a:p>
      </dsp:txBody>
      <dsp:txXfrm>
        <a:off x="29014" y="111311"/>
        <a:ext cx="4370421" cy="53633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New Design Benefits</a:t>
          </a:r>
        </a:p>
      </dsp:txBody>
      <dsp:txXfrm>
        <a:off x="29014" y="111311"/>
        <a:ext cx="4370421" cy="536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Open-source software.</a:t>
          </a:r>
        </a:p>
      </dsp:txBody>
      <dsp:txXfrm>
        <a:off x="476919" y="175185"/>
        <a:ext cx="5707179" cy="4950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No tracks needed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New Design Benefits</a:t>
          </a:r>
        </a:p>
      </dsp:txBody>
      <dsp:txXfrm>
        <a:off x="29014" y="111311"/>
        <a:ext cx="4370421" cy="53633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No tracks needed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Adjustable tailstock with wheel </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New Design Benefits</a:t>
          </a:r>
        </a:p>
      </dsp:txBody>
      <dsp:txXfrm>
        <a:off x="29014" y="111311"/>
        <a:ext cx="4370421" cy="536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Given one working fluxmeter and sensor.</a:t>
          </a:r>
        </a:p>
      </dsp:txBody>
      <dsp:txXfrm>
        <a:off x="476919" y="175185"/>
        <a:ext cx="5707179" cy="49507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No tracks needed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Adjustable tailstock with wheel </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Singular lever lock for 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New Design Benefits</a:t>
          </a:r>
        </a:p>
      </dsp:txBody>
      <dsp:txXfrm>
        <a:off x="29014" y="111311"/>
        <a:ext cx="4370421" cy="53633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No tracks needed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Adjustable tailstock with wheel </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Singular lever lock for 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Preassembled powered chuck head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New Design Benefits</a:t>
          </a:r>
        </a:p>
      </dsp:txBody>
      <dsp:txXfrm>
        <a:off x="29014" y="111311"/>
        <a:ext cx="4370421" cy="536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Testing will be performed at Danfoss.</a:t>
          </a:r>
        </a:p>
      </dsp:txBody>
      <dsp:txXfrm>
        <a:off x="476919" y="175185"/>
        <a:ext cx="5707179" cy="49507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No tracks needed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Adjustable tailstock </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Singular lever lock for 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Preassembled powered chuck head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Identical aluminum block for support</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41EF6-36E3-4644-A231-1638EB3A9405}">
      <dsp:nvSpPr>
        <dsp:cNvPr id="0" name=""/>
        <dsp:cNvSpPr/>
      </dsp:nvSpPr>
      <dsp:spPr>
        <a:xfrm>
          <a:off x="952" y="2131984"/>
          <a:ext cx="2393156" cy="923758"/>
        </a:xfrm>
        <a:prstGeom prst="chevron">
          <a:avLst>
            <a:gd name="adj" fmla="val 40000"/>
          </a:avLst>
        </a:prstGeom>
        <a:solidFill>
          <a:schemeClr val="bg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26566-7BE5-4A7A-8A10-D71DB0BC528E}">
      <dsp:nvSpPr>
        <dsp:cNvPr id="0" name=""/>
        <dsp:cNvSpPr/>
      </dsp:nvSpPr>
      <dsp:spPr>
        <a:xfrm>
          <a:off x="639127" y="2362924"/>
          <a:ext cx="2020887" cy="9237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Confirmed the chuck head was large enough</a:t>
          </a:r>
        </a:p>
      </dsp:txBody>
      <dsp:txXfrm>
        <a:off x="666183" y="2389980"/>
        <a:ext cx="1966775" cy="869646"/>
      </dsp:txXfrm>
    </dsp:sp>
    <dsp:sp modelId="{38A528B4-8B57-49A3-BBC7-10260837B03B}">
      <dsp:nvSpPr>
        <dsp:cNvPr id="0" name=""/>
        <dsp:cNvSpPr/>
      </dsp:nvSpPr>
      <dsp:spPr>
        <a:xfrm>
          <a:off x="2734468" y="2131984"/>
          <a:ext cx="2393156" cy="923758"/>
        </a:xfrm>
        <a:prstGeom prst="chevron">
          <a:avLst>
            <a:gd name="adj" fmla="val 40000"/>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E7BF3-A577-492B-9F87-D158B47689CC}">
      <dsp:nvSpPr>
        <dsp:cNvPr id="0" name=""/>
        <dsp:cNvSpPr/>
      </dsp:nvSpPr>
      <dsp:spPr>
        <a:xfrm>
          <a:off x="3372643" y="2362924"/>
          <a:ext cx="2020887" cy="9237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Confirmed the tailstock and live center were strong enough</a:t>
          </a:r>
        </a:p>
      </dsp:txBody>
      <dsp:txXfrm>
        <a:off x="3399699" y="2389980"/>
        <a:ext cx="1966775" cy="869646"/>
      </dsp:txXfrm>
    </dsp:sp>
    <dsp:sp modelId="{E6F1B48F-FF3E-40AE-8634-D2FC1E4DAB60}">
      <dsp:nvSpPr>
        <dsp:cNvPr id="0" name=""/>
        <dsp:cNvSpPr/>
      </dsp:nvSpPr>
      <dsp:spPr>
        <a:xfrm>
          <a:off x="5467985" y="2131984"/>
          <a:ext cx="2393156" cy="923758"/>
        </a:xfrm>
        <a:prstGeom prst="chevron">
          <a:avLst>
            <a:gd name="adj" fmla="val 4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56FAC-7DE2-4B7D-BCE3-939A0730ABE7}">
      <dsp:nvSpPr>
        <dsp:cNvPr id="0" name=""/>
        <dsp:cNvSpPr/>
      </dsp:nvSpPr>
      <dsp:spPr>
        <a:xfrm>
          <a:off x="6106160" y="2362924"/>
          <a:ext cx="2020887" cy="9237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Confirmed the NEMA 23 motor was more than capable</a:t>
          </a:r>
        </a:p>
      </dsp:txBody>
      <dsp:txXfrm>
        <a:off x="6133216" y="2389980"/>
        <a:ext cx="1966775" cy="86964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7"/>
          <a:ext cx="4428449" cy="594358"/>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Up Next</a:t>
          </a:r>
        </a:p>
      </dsp:txBody>
      <dsp:txXfrm>
        <a:off x="29014" y="111311"/>
        <a:ext cx="4370421" cy="53633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2394"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4332"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Machining baseplate</a:t>
          </a:r>
        </a:p>
      </dsp:txBody>
      <dsp:txXfrm>
        <a:off x="364332" y="304036"/>
        <a:ext cx="4026215" cy="580647"/>
      </dsp:txXfrm>
    </dsp:sp>
    <dsp:sp modelId="{7973C2C4-623F-4340-84FF-87AC482D1A38}">
      <dsp:nvSpPr>
        <dsp:cNvPr id="0" name=""/>
        <dsp:cNvSpPr/>
      </dsp:nvSpPr>
      <dsp:spPr>
        <a:xfrm>
          <a:off x="-1428" y="228599"/>
          <a:ext cx="731520" cy="731520"/>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2394"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4332"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Installing aluminum blocks</a:t>
          </a:r>
        </a:p>
      </dsp:txBody>
      <dsp:txXfrm>
        <a:off x="364332" y="304036"/>
        <a:ext cx="4026215" cy="580647"/>
      </dsp:txXfrm>
    </dsp:sp>
    <dsp:sp modelId="{7973C2C4-623F-4340-84FF-87AC482D1A38}">
      <dsp:nvSpPr>
        <dsp:cNvPr id="0" name=""/>
        <dsp:cNvSpPr/>
      </dsp:nvSpPr>
      <dsp:spPr>
        <a:xfrm>
          <a:off x="-1428" y="228599"/>
          <a:ext cx="731520" cy="731520"/>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2394"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4332"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Attaching chuck head and tailstock</a:t>
          </a:r>
        </a:p>
      </dsp:txBody>
      <dsp:txXfrm>
        <a:off x="364332" y="304036"/>
        <a:ext cx="4026215" cy="580647"/>
      </dsp:txXfrm>
    </dsp:sp>
    <dsp:sp modelId="{7973C2C4-623F-4340-84FF-87AC482D1A38}">
      <dsp:nvSpPr>
        <dsp:cNvPr id="0" name=""/>
        <dsp:cNvSpPr/>
      </dsp:nvSpPr>
      <dsp:spPr>
        <a:xfrm>
          <a:off x="-1428" y="228599"/>
          <a:ext cx="731520" cy="731520"/>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Operator will be able to load shaft onto device.</a:t>
          </a:r>
        </a:p>
      </dsp:txBody>
      <dsp:txXfrm>
        <a:off x="476919" y="175185"/>
        <a:ext cx="5707179" cy="49507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Securing linear guide rail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2394"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4332"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Mounting flux meter probe</a:t>
          </a:r>
        </a:p>
      </dsp:txBody>
      <dsp:txXfrm>
        <a:off x="364332" y="304036"/>
        <a:ext cx="4026215" cy="580647"/>
      </dsp:txXfrm>
    </dsp:sp>
    <dsp:sp modelId="{7973C2C4-623F-4340-84FF-87AC482D1A38}">
      <dsp:nvSpPr>
        <dsp:cNvPr id="0" name=""/>
        <dsp:cNvSpPr/>
      </dsp:nvSpPr>
      <dsp:spPr>
        <a:xfrm>
          <a:off x="-1428" y="228599"/>
          <a:ext cx="731520" cy="731520"/>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F53-9DA8-4B46-85B9-D6003B8E6794}">
      <dsp:nvSpPr>
        <dsp:cNvPr id="0" name=""/>
        <dsp:cNvSpPr/>
      </dsp:nvSpPr>
      <dsp:spPr>
        <a:xfrm>
          <a:off x="365765" y="1691"/>
          <a:ext cx="8869669" cy="982622"/>
        </a:xfrm>
        <a:prstGeom prst="chevron">
          <a:avLst/>
        </a:prstGeom>
        <a:solidFill>
          <a:srgbClr val="E869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33655" rIns="0" bIns="3365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lumMod val="75000"/>
                  <a:lumOff val="25000"/>
                </a:schemeClr>
              </a:solidFill>
            </a:rPr>
            <a:t>Assembly of Device</a:t>
          </a:r>
        </a:p>
      </dsp:txBody>
      <dsp:txXfrm>
        <a:off x="857076" y="1691"/>
        <a:ext cx="7887047" cy="982622"/>
      </dsp:txXfrm>
    </dsp:sp>
    <dsp:sp modelId="{E9796418-37A9-4272-932C-6A1451B8050F}">
      <dsp:nvSpPr>
        <dsp:cNvPr id="0" name=""/>
        <dsp:cNvSpPr/>
      </dsp:nvSpPr>
      <dsp:spPr>
        <a:xfrm>
          <a:off x="365765" y="1121881"/>
          <a:ext cx="8869669" cy="982622"/>
        </a:xfrm>
        <a:prstGeom prst="chevron">
          <a:avLst/>
        </a:prstGeom>
        <a:solidFill>
          <a:srgbClr val="F18F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33655" rIns="0" bIns="3365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lumMod val="75000"/>
                  <a:lumOff val="25000"/>
                </a:schemeClr>
              </a:solidFill>
            </a:rPr>
            <a:t>Test Preliminary Code</a:t>
          </a:r>
        </a:p>
      </dsp:txBody>
      <dsp:txXfrm>
        <a:off x="857076" y="1121881"/>
        <a:ext cx="7887047" cy="982622"/>
      </dsp:txXfrm>
    </dsp:sp>
    <dsp:sp modelId="{ECCD086A-CDA5-4A8B-A77A-81D03EE68353}">
      <dsp:nvSpPr>
        <dsp:cNvPr id="0" name=""/>
        <dsp:cNvSpPr/>
      </dsp:nvSpPr>
      <dsp:spPr>
        <a:xfrm>
          <a:off x="365765" y="2242071"/>
          <a:ext cx="8869669" cy="982622"/>
        </a:xfrm>
        <a:prstGeom prst="chevron">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33655" rIns="0" bIns="3365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lumMod val="75000"/>
                  <a:lumOff val="25000"/>
                </a:schemeClr>
              </a:solidFill>
            </a:rPr>
            <a:t>Ensure Ordering is Complete</a:t>
          </a:r>
        </a:p>
      </dsp:txBody>
      <dsp:txXfrm>
        <a:off x="857076" y="2242071"/>
        <a:ext cx="7887047" cy="982622"/>
      </dsp:txXfrm>
    </dsp:sp>
    <dsp:sp modelId="{68E4079D-1BF3-4F66-8F9E-92FAB321505F}">
      <dsp:nvSpPr>
        <dsp:cNvPr id="0" name=""/>
        <dsp:cNvSpPr/>
      </dsp:nvSpPr>
      <dsp:spPr>
        <a:xfrm>
          <a:off x="365765" y="3362261"/>
          <a:ext cx="8869669" cy="982622"/>
        </a:xfrm>
        <a:prstGeom prst="chevron">
          <a:avLst/>
        </a:prstGeom>
        <a:solidFill>
          <a:schemeClr val="bg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33655" rIns="0" bIns="3365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lumMod val="75000"/>
                  <a:lumOff val="25000"/>
                </a:schemeClr>
              </a:solidFill>
            </a:rPr>
            <a:t>Perform Test Runs </a:t>
          </a:r>
        </a:p>
      </dsp:txBody>
      <dsp:txXfrm>
        <a:off x="857076" y="3362261"/>
        <a:ext cx="7887047" cy="98262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Andrew Atallah</a:t>
          </a:r>
        </a:p>
      </dsp:txBody>
      <dsp:txXfrm>
        <a:off x="53565" y="236442"/>
        <a:ext cx="4464870" cy="990155"/>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Sean Hemstreet</a:t>
          </a:r>
        </a:p>
      </dsp:txBody>
      <dsp:txXfrm>
        <a:off x="53565" y="236442"/>
        <a:ext cx="4464870" cy="99015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Joshua Huls</a:t>
          </a:r>
        </a:p>
      </dsp:txBody>
      <dsp:txXfrm>
        <a:off x="53565" y="236442"/>
        <a:ext cx="4464870" cy="990155"/>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Liora Louis</a:t>
          </a:r>
        </a:p>
      </dsp:txBody>
      <dsp:txXfrm>
        <a:off x="53565" y="236442"/>
        <a:ext cx="4464870" cy="9901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2B244-A794-4320-BE50-D572C3695E4B}">
      <dsp:nvSpPr>
        <dsp:cNvPr id="0" name=""/>
        <dsp:cNvSpPr/>
      </dsp:nvSpPr>
      <dsp:spPr>
        <a:xfrm>
          <a:off x="2522" y="411477"/>
          <a:ext cx="2245146" cy="1097284"/>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Generated 100 Concepts</a:t>
          </a:r>
        </a:p>
      </dsp:txBody>
      <dsp:txXfrm>
        <a:off x="551164" y="411477"/>
        <a:ext cx="1147862" cy="1097284"/>
      </dsp:txXfrm>
    </dsp:sp>
    <dsp:sp modelId="{8D5F565A-C438-4BB5-B8CC-7204AB018943}">
      <dsp:nvSpPr>
        <dsp:cNvPr id="0" name=""/>
        <dsp:cNvSpPr/>
      </dsp:nvSpPr>
      <dsp:spPr>
        <a:xfrm>
          <a:off x="2023154" y="411477"/>
          <a:ext cx="2245146" cy="1097284"/>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Binary Pairwise Comparison</a:t>
          </a:r>
        </a:p>
      </dsp:txBody>
      <dsp:txXfrm>
        <a:off x="2571796" y="411477"/>
        <a:ext cx="1147862" cy="1097284"/>
      </dsp:txXfrm>
    </dsp:sp>
    <dsp:sp modelId="{43B3B2CC-E7F6-44B6-B58E-907C99D180D3}">
      <dsp:nvSpPr>
        <dsp:cNvPr id="0" name=""/>
        <dsp:cNvSpPr/>
      </dsp:nvSpPr>
      <dsp:spPr>
        <a:xfrm>
          <a:off x="4043786" y="411477"/>
          <a:ext cx="2245146" cy="1097284"/>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House of Quality (HoQ)</a:t>
          </a:r>
        </a:p>
      </dsp:txBody>
      <dsp:txXfrm>
        <a:off x="4592428" y="411477"/>
        <a:ext cx="1147862" cy="1097284"/>
      </dsp:txXfrm>
    </dsp:sp>
    <dsp:sp modelId="{1A1F51AA-5795-4652-BCC3-01B4E25AF12E}">
      <dsp:nvSpPr>
        <dsp:cNvPr id="0" name=""/>
        <dsp:cNvSpPr/>
      </dsp:nvSpPr>
      <dsp:spPr>
        <a:xfrm>
          <a:off x="6064418" y="411477"/>
          <a:ext cx="2245146" cy="1097284"/>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Pugh Charts</a:t>
          </a:r>
        </a:p>
      </dsp:txBody>
      <dsp:txXfrm>
        <a:off x="6613060" y="411477"/>
        <a:ext cx="1147862" cy="1097284"/>
      </dsp:txXfrm>
    </dsp:sp>
    <dsp:sp modelId="{638D2919-2A37-4869-A211-9580F07AB607}">
      <dsp:nvSpPr>
        <dsp:cNvPr id="0" name=""/>
        <dsp:cNvSpPr/>
      </dsp:nvSpPr>
      <dsp:spPr>
        <a:xfrm>
          <a:off x="8085050" y="411477"/>
          <a:ext cx="2245146" cy="1097284"/>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Analytical Hierarchy Process (AHP)</a:t>
          </a:r>
        </a:p>
      </dsp:txBody>
      <dsp:txXfrm>
        <a:off x="8633692" y="411477"/>
        <a:ext cx="1147862" cy="1097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Reliable Measurement Feedback</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Consistent Measurements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13" Type="http://schemas.microsoft.com/office/2007/relationships/diagramDrawing" Target="../diagrams/drawing14.xml"/><Relationship Id="rId18" Type="http://schemas.microsoft.com/office/2007/relationships/diagramDrawing" Target="../diagrams/drawing15.xml"/><Relationship Id="rId26" Type="http://schemas.openxmlformats.org/officeDocument/2006/relationships/diagramQuickStyle" Target="../diagrams/quickStyle17.xml"/><Relationship Id="rId3" Type="http://schemas.openxmlformats.org/officeDocument/2006/relationships/image" Target="../media/image43.png"/><Relationship Id="rId21" Type="http://schemas.openxmlformats.org/officeDocument/2006/relationships/diagramQuickStyle" Target="../diagrams/quickStyle16.xml"/><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diagramColors" Target="../diagrams/colors15.xml"/><Relationship Id="rId25" Type="http://schemas.openxmlformats.org/officeDocument/2006/relationships/diagramLayout" Target="../diagrams/layout17.xml"/><Relationship Id="rId33" Type="http://schemas.microsoft.com/office/2007/relationships/diagramDrawing" Target="../diagrams/drawing18.xml"/><Relationship Id="rId2" Type="http://schemas.microsoft.com/office/2017/06/relationships/model3d" Target="../media/model3d1.glb"/><Relationship Id="rId16" Type="http://schemas.openxmlformats.org/officeDocument/2006/relationships/diagramQuickStyle" Target="../diagrams/quickStyle15.xml"/><Relationship Id="rId20" Type="http://schemas.openxmlformats.org/officeDocument/2006/relationships/diagramLayout" Target="../diagrams/layout16.xml"/><Relationship Id="rId29" Type="http://schemas.openxmlformats.org/officeDocument/2006/relationships/diagramData" Target="../diagrams/data18.xml"/><Relationship Id="rId1" Type="http://schemas.openxmlformats.org/officeDocument/2006/relationships/slideLayout" Target="../slideLayouts/slideLayout16.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24" Type="http://schemas.openxmlformats.org/officeDocument/2006/relationships/diagramData" Target="../diagrams/data17.xml"/><Relationship Id="rId32" Type="http://schemas.openxmlformats.org/officeDocument/2006/relationships/diagramColors" Target="../diagrams/colors18.xml"/><Relationship Id="rId5" Type="http://schemas.openxmlformats.org/officeDocument/2006/relationships/diagramLayout" Target="../diagrams/layout13.xml"/><Relationship Id="rId15" Type="http://schemas.openxmlformats.org/officeDocument/2006/relationships/diagramLayout" Target="../diagrams/layout15.xml"/><Relationship Id="rId23" Type="http://schemas.microsoft.com/office/2007/relationships/diagramDrawing" Target="../diagrams/drawing16.xml"/><Relationship Id="rId28" Type="http://schemas.microsoft.com/office/2007/relationships/diagramDrawing" Target="../diagrams/drawing17.xml"/><Relationship Id="rId10" Type="http://schemas.openxmlformats.org/officeDocument/2006/relationships/diagramLayout" Target="../diagrams/layout14.xml"/><Relationship Id="rId19" Type="http://schemas.openxmlformats.org/officeDocument/2006/relationships/diagramData" Target="../diagrams/data16.xml"/><Relationship Id="rId31" Type="http://schemas.openxmlformats.org/officeDocument/2006/relationships/diagramQuickStyle" Target="../diagrams/quickStyle18.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diagramData" Target="../diagrams/data15.xml"/><Relationship Id="rId22" Type="http://schemas.openxmlformats.org/officeDocument/2006/relationships/diagramColors" Target="../diagrams/colors16.xml"/><Relationship Id="rId27" Type="http://schemas.openxmlformats.org/officeDocument/2006/relationships/diagramColors" Target="../diagrams/colors17.xml"/><Relationship Id="rId30" Type="http://schemas.openxmlformats.org/officeDocument/2006/relationships/diagramLayout" Target="../diagrams/layout18.xml"/><Relationship Id="rId8" Type="http://schemas.microsoft.com/office/2007/relationships/diagramDrawing" Target="../diagrams/drawing13.xml"/></Relationships>
</file>

<file path=ppt/slides/_rels/slide12.xml.rels><?xml version="1.0" encoding="UTF-8" standalone="yes"?>
<Relationships xmlns="http://schemas.openxmlformats.org/package/2006/relationships"><Relationship Id="rId13" Type="http://schemas.openxmlformats.org/officeDocument/2006/relationships/diagramLayout" Target="../diagrams/layout21.xml"/><Relationship Id="rId18" Type="http://schemas.openxmlformats.org/officeDocument/2006/relationships/diagramLayout" Target="../diagrams/layout22.xml"/><Relationship Id="rId26" Type="http://schemas.microsoft.com/office/2007/relationships/diagramDrawing" Target="../diagrams/drawing23.xml"/><Relationship Id="rId3" Type="http://schemas.openxmlformats.org/officeDocument/2006/relationships/diagramLayout" Target="../diagrams/layout19.xml"/><Relationship Id="rId21" Type="http://schemas.microsoft.com/office/2007/relationships/diagramDrawing" Target="../diagrams/drawing22.xml"/><Relationship Id="rId7" Type="http://schemas.openxmlformats.org/officeDocument/2006/relationships/diagramData" Target="../diagrams/data20.xml"/><Relationship Id="rId12" Type="http://schemas.openxmlformats.org/officeDocument/2006/relationships/diagramData" Target="../diagrams/data21.xml"/><Relationship Id="rId17" Type="http://schemas.openxmlformats.org/officeDocument/2006/relationships/diagramData" Target="../diagrams/data22.xml"/><Relationship Id="rId25" Type="http://schemas.openxmlformats.org/officeDocument/2006/relationships/diagramColors" Target="../diagrams/colors23.xml"/><Relationship Id="rId33" Type="http://schemas.openxmlformats.org/officeDocument/2006/relationships/image" Target="../media/image44.png"/><Relationship Id="rId2" Type="http://schemas.openxmlformats.org/officeDocument/2006/relationships/diagramData" Target="../diagrams/data19.xml"/><Relationship Id="rId16" Type="http://schemas.microsoft.com/office/2007/relationships/diagramDrawing" Target="../diagrams/drawing21.xml"/><Relationship Id="rId20" Type="http://schemas.openxmlformats.org/officeDocument/2006/relationships/diagramColors" Target="../diagrams/colors22.xml"/><Relationship Id="rId29" Type="http://schemas.openxmlformats.org/officeDocument/2006/relationships/diagramQuickStyle" Target="../diagrams/quickStyle24.xml"/><Relationship Id="rId1" Type="http://schemas.openxmlformats.org/officeDocument/2006/relationships/slideLayout" Target="../slideLayouts/slideLayout16.xml"/><Relationship Id="rId6" Type="http://schemas.microsoft.com/office/2007/relationships/diagramDrawing" Target="../diagrams/drawing19.xml"/><Relationship Id="rId11" Type="http://schemas.microsoft.com/office/2007/relationships/diagramDrawing" Target="../diagrams/drawing20.xml"/><Relationship Id="rId24" Type="http://schemas.openxmlformats.org/officeDocument/2006/relationships/diagramQuickStyle" Target="../diagrams/quickStyle23.xml"/><Relationship Id="rId32" Type="http://schemas.microsoft.com/office/2017/06/relationships/model3d" Target="../media/model3d2.glb"/><Relationship Id="rId5" Type="http://schemas.openxmlformats.org/officeDocument/2006/relationships/diagramColors" Target="../diagrams/colors19.xml"/><Relationship Id="rId15" Type="http://schemas.openxmlformats.org/officeDocument/2006/relationships/diagramColors" Target="../diagrams/colors21.xml"/><Relationship Id="rId23" Type="http://schemas.openxmlformats.org/officeDocument/2006/relationships/diagramLayout" Target="../diagrams/layout23.xml"/><Relationship Id="rId28" Type="http://schemas.openxmlformats.org/officeDocument/2006/relationships/diagramLayout" Target="../diagrams/layout24.xml"/><Relationship Id="rId10" Type="http://schemas.openxmlformats.org/officeDocument/2006/relationships/diagramColors" Target="../diagrams/colors20.xml"/><Relationship Id="rId19" Type="http://schemas.openxmlformats.org/officeDocument/2006/relationships/diagramQuickStyle" Target="../diagrams/quickStyle22.xml"/><Relationship Id="rId31" Type="http://schemas.microsoft.com/office/2007/relationships/diagramDrawing" Target="../diagrams/drawing24.xml"/><Relationship Id="rId4" Type="http://schemas.openxmlformats.org/officeDocument/2006/relationships/diagramQuickStyle" Target="../diagrams/quickStyle19.xml"/><Relationship Id="rId9" Type="http://schemas.openxmlformats.org/officeDocument/2006/relationships/diagramQuickStyle" Target="../diagrams/quickStyle20.xml"/><Relationship Id="rId14" Type="http://schemas.openxmlformats.org/officeDocument/2006/relationships/diagramQuickStyle" Target="../diagrams/quickStyle21.xml"/><Relationship Id="rId22" Type="http://schemas.openxmlformats.org/officeDocument/2006/relationships/diagramData" Target="../diagrams/data23.xml"/><Relationship Id="rId27" Type="http://schemas.openxmlformats.org/officeDocument/2006/relationships/diagramData" Target="../diagrams/data24.xml"/><Relationship Id="rId30" Type="http://schemas.openxmlformats.org/officeDocument/2006/relationships/diagramColors" Target="../diagrams/colors24.xml"/><Relationship Id="rId8" Type="http://schemas.openxmlformats.org/officeDocument/2006/relationships/diagramLayout" Target="../diagrams/layout20.xml"/></Relationships>
</file>

<file path=ppt/slides/_rels/slide13.xml.rels><?xml version="1.0" encoding="UTF-8" standalone="yes"?>
<Relationships xmlns="http://schemas.openxmlformats.org/package/2006/relationships"><Relationship Id="rId13" Type="http://schemas.openxmlformats.org/officeDocument/2006/relationships/diagramLayout" Target="../diagrams/layout27.xml"/><Relationship Id="rId18" Type="http://schemas.openxmlformats.org/officeDocument/2006/relationships/diagramLayout" Target="../diagrams/layout28.xml"/><Relationship Id="rId26" Type="http://schemas.microsoft.com/office/2007/relationships/diagramDrawing" Target="../diagrams/drawing29.xml"/><Relationship Id="rId3" Type="http://schemas.openxmlformats.org/officeDocument/2006/relationships/diagramLayout" Target="../diagrams/layout25.xml"/><Relationship Id="rId21" Type="http://schemas.microsoft.com/office/2007/relationships/diagramDrawing" Target="../diagrams/drawing28.xml"/><Relationship Id="rId7" Type="http://schemas.openxmlformats.org/officeDocument/2006/relationships/diagramData" Target="../diagrams/data26.xml"/><Relationship Id="rId12" Type="http://schemas.openxmlformats.org/officeDocument/2006/relationships/diagramData" Target="../diagrams/data27.xml"/><Relationship Id="rId17" Type="http://schemas.openxmlformats.org/officeDocument/2006/relationships/diagramData" Target="../diagrams/data28.xml"/><Relationship Id="rId25" Type="http://schemas.openxmlformats.org/officeDocument/2006/relationships/diagramColors" Target="../diagrams/colors29.xml"/><Relationship Id="rId33" Type="http://schemas.microsoft.com/office/2007/relationships/diagramDrawing" Target="../diagrams/drawing30.xml"/><Relationship Id="rId2" Type="http://schemas.openxmlformats.org/officeDocument/2006/relationships/diagramData" Target="../diagrams/data25.xml"/><Relationship Id="rId16" Type="http://schemas.microsoft.com/office/2007/relationships/diagramDrawing" Target="../diagrams/drawing27.xml"/><Relationship Id="rId20" Type="http://schemas.openxmlformats.org/officeDocument/2006/relationships/diagramColors" Target="../diagrams/colors28.xml"/><Relationship Id="rId29" Type="http://schemas.openxmlformats.org/officeDocument/2006/relationships/diagramData" Target="../diagrams/data30.xml"/><Relationship Id="rId1" Type="http://schemas.openxmlformats.org/officeDocument/2006/relationships/slideLayout" Target="../slideLayouts/slideLayout16.xml"/><Relationship Id="rId6" Type="http://schemas.microsoft.com/office/2007/relationships/diagramDrawing" Target="../diagrams/drawing25.xml"/><Relationship Id="rId11" Type="http://schemas.microsoft.com/office/2007/relationships/diagramDrawing" Target="../diagrams/drawing26.xml"/><Relationship Id="rId24" Type="http://schemas.openxmlformats.org/officeDocument/2006/relationships/diagramQuickStyle" Target="../diagrams/quickStyle29.xml"/><Relationship Id="rId32" Type="http://schemas.openxmlformats.org/officeDocument/2006/relationships/diagramColors" Target="../diagrams/colors30.xml"/><Relationship Id="rId5" Type="http://schemas.openxmlformats.org/officeDocument/2006/relationships/diagramColors" Target="../diagrams/colors25.xml"/><Relationship Id="rId15" Type="http://schemas.openxmlformats.org/officeDocument/2006/relationships/diagramColors" Target="../diagrams/colors27.xml"/><Relationship Id="rId23" Type="http://schemas.openxmlformats.org/officeDocument/2006/relationships/diagramLayout" Target="../diagrams/layout29.xml"/><Relationship Id="rId28" Type="http://schemas.openxmlformats.org/officeDocument/2006/relationships/image" Target="../media/image45.png"/><Relationship Id="rId10" Type="http://schemas.openxmlformats.org/officeDocument/2006/relationships/diagramColors" Target="../diagrams/colors26.xml"/><Relationship Id="rId19" Type="http://schemas.openxmlformats.org/officeDocument/2006/relationships/diagramQuickStyle" Target="../diagrams/quickStyle28.xml"/><Relationship Id="rId31" Type="http://schemas.openxmlformats.org/officeDocument/2006/relationships/diagramQuickStyle" Target="../diagrams/quickStyle30.xml"/><Relationship Id="rId4" Type="http://schemas.openxmlformats.org/officeDocument/2006/relationships/diagramQuickStyle" Target="../diagrams/quickStyle25.xml"/><Relationship Id="rId9" Type="http://schemas.openxmlformats.org/officeDocument/2006/relationships/diagramQuickStyle" Target="../diagrams/quickStyle26.xml"/><Relationship Id="rId14" Type="http://schemas.openxmlformats.org/officeDocument/2006/relationships/diagramQuickStyle" Target="../diagrams/quickStyle27.xml"/><Relationship Id="rId22" Type="http://schemas.openxmlformats.org/officeDocument/2006/relationships/diagramData" Target="../diagrams/data29.xml"/><Relationship Id="rId27" Type="http://schemas.microsoft.com/office/2017/06/relationships/model3d" Target="../media/model3d2.glb"/><Relationship Id="rId30" Type="http://schemas.openxmlformats.org/officeDocument/2006/relationships/diagramLayout" Target="../diagrams/layout30.xml"/><Relationship Id="rId8" Type="http://schemas.openxmlformats.org/officeDocument/2006/relationships/diagramLayout" Target="../diagrams/layout26.xml"/></Relationships>
</file>

<file path=ppt/slides/_rels/slide14.xml.rels><?xml version="1.0" encoding="UTF-8" standalone="yes"?>
<Relationships xmlns="http://schemas.openxmlformats.org/package/2006/relationships"><Relationship Id="rId13" Type="http://schemas.openxmlformats.org/officeDocument/2006/relationships/diagramLayout" Target="../diagrams/layout33.xml"/><Relationship Id="rId18" Type="http://schemas.openxmlformats.org/officeDocument/2006/relationships/diagramLayout" Target="../diagrams/layout34.xml"/><Relationship Id="rId26" Type="http://schemas.openxmlformats.org/officeDocument/2006/relationships/diagramQuickStyle" Target="../diagrams/quickStyle35.xml"/><Relationship Id="rId3" Type="http://schemas.openxmlformats.org/officeDocument/2006/relationships/diagramLayout" Target="../diagrams/layout31.xml"/><Relationship Id="rId21" Type="http://schemas.microsoft.com/office/2007/relationships/diagramDrawing" Target="../diagrams/drawing34.xml"/><Relationship Id="rId7" Type="http://schemas.openxmlformats.org/officeDocument/2006/relationships/diagramData" Target="../diagrams/data32.xml"/><Relationship Id="rId12" Type="http://schemas.openxmlformats.org/officeDocument/2006/relationships/diagramData" Target="../diagrams/data33.xml"/><Relationship Id="rId17" Type="http://schemas.openxmlformats.org/officeDocument/2006/relationships/diagramData" Target="../diagrams/data34.xml"/><Relationship Id="rId25" Type="http://schemas.openxmlformats.org/officeDocument/2006/relationships/diagramLayout" Target="../diagrams/layout35.xml"/><Relationship Id="rId33" Type="http://schemas.microsoft.com/office/2007/relationships/diagramDrawing" Target="../diagrams/drawing36.xml"/><Relationship Id="rId2" Type="http://schemas.openxmlformats.org/officeDocument/2006/relationships/diagramData" Target="../diagrams/data31.xml"/><Relationship Id="rId16" Type="http://schemas.microsoft.com/office/2007/relationships/diagramDrawing" Target="../diagrams/drawing33.xml"/><Relationship Id="rId20" Type="http://schemas.openxmlformats.org/officeDocument/2006/relationships/diagramColors" Target="../diagrams/colors34.xml"/><Relationship Id="rId29" Type="http://schemas.openxmlformats.org/officeDocument/2006/relationships/diagramData" Target="../diagrams/data36.xml"/><Relationship Id="rId1" Type="http://schemas.openxmlformats.org/officeDocument/2006/relationships/slideLayout" Target="../slideLayouts/slideLayout16.xml"/><Relationship Id="rId6" Type="http://schemas.microsoft.com/office/2007/relationships/diagramDrawing" Target="../diagrams/drawing31.xml"/><Relationship Id="rId11" Type="http://schemas.microsoft.com/office/2007/relationships/diagramDrawing" Target="../diagrams/drawing32.xml"/><Relationship Id="rId24" Type="http://schemas.openxmlformats.org/officeDocument/2006/relationships/diagramData" Target="../diagrams/data35.xml"/><Relationship Id="rId32" Type="http://schemas.openxmlformats.org/officeDocument/2006/relationships/diagramColors" Target="../diagrams/colors36.xml"/><Relationship Id="rId5" Type="http://schemas.openxmlformats.org/officeDocument/2006/relationships/diagramColors" Target="../diagrams/colors31.xml"/><Relationship Id="rId15" Type="http://schemas.openxmlformats.org/officeDocument/2006/relationships/diagramColors" Target="../diagrams/colors33.xml"/><Relationship Id="rId23" Type="http://schemas.openxmlformats.org/officeDocument/2006/relationships/image" Target="../media/image46.png"/><Relationship Id="rId28" Type="http://schemas.microsoft.com/office/2007/relationships/diagramDrawing" Target="../diagrams/drawing35.xml"/><Relationship Id="rId10" Type="http://schemas.openxmlformats.org/officeDocument/2006/relationships/diagramColors" Target="../diagrams/colors32.xml"/><Relationship Id="rId19" Type="http://schemas.openxmlformats.org/officeDocument/2006/relationships/diagramQuickStyle" Target="../diagrams/quickStyle34.xml"/><Relationship Id="rId31" Type="http://schemas.openxmlformats.org/officeDocument/2006/relationships/diagramQuickStyle" Target="../diagrams/quickStyle36.xml"/><Relationship Id="rId4" Type="http://schemas.openxmlformats.org/officeDocument/2006/relationships/diagramQuickStyle" Target="../diagrams/quickStyle31.xml"/><Relationship Id="rId9" Type="http://schemas.openxmlformats.org/officeDocument/2006/relationships/diagramQuickStyle" Target="../diagrams/quickStyle32.xml"/><Relationship Id="rId14" Type="http://schemas.openxmlformats.org/officeDocument/2006/relationships/diagramQuickStyle" Target="../diagrams/quickStyle33.xml"/><Relationship Id="rId22" Type="http://schemas.microsoft.com/office/2017/06/relationships/model3d" Target="../media/model3d2.glb"/><Relationship Id="rId27" Type="http://schemas.openxmlformats.org/officeDocument/2006/relationships/diagramColors" Target="../diagrams/colors35.xml"/><Relationship Id="rId30" Type="http://schemas.openxmlformats.org/officeDocument/2006/relationships/diagramLayout" Target="../diagrams/layout36.xml"/><Relationship Id="rId8" Type="http://schemas.openxmlformats.org/officeDocument/2006/relationships/diagramLayout" Target="../diagrams/layout32.xml"/></Relationships>
</file>

<file path=ppt/slides/_rels/slide15.xml.rels><?xml version="1.0" encoding="UTF-8" standalone="yes"?>
<Relationships xmlns="http://schemas.openxmlformats.org/package/2006/relationships"><Relationship Id="rId13" Type="http://schemas.openxmlformats.org/officeDocument/2006/relationships/diagramLayout" Target="../diagrams/layout39.xml"/><Relationship Id="rId18" Type="http://schemas.openxmlformats.org/officeDocument/2006/relationships/image" Target="../media/image46.png"/><Relationship Id="rId26" Type="http://schemas.openxmlformats.org/officeDocument/2006/relationships/diagramQuickStyle" Target="../diagrams/quickStyle41.xml"/><Relationship Id="rId3" Type="http://schemas.openxmlformats.org/officeDocument/2006/relationships/diagramLayout" Target="../diagrams/layout37.xml"/><Relationship Id="rId21" Type="http://schemas.openxmlformats.org/officeDocument/2006/relationships/diagramQuickStyle" Target="../diagrams/quickStyle40.xml"/><Relationship Id="rId7" Type="http://schemas.openxmlformats.org/officeDocument/2006/relationships/diagramData" Target="../diagrams/data38.xml"/><Relationship Id="rId12" Type="http://schemas.openxmlformats.org/officeDocument/2006/relationships/diagramData" Target="../diagrams/data39.xml"/><Relationship Id="rId17" Type="http://schemas.microsoft.com/office/2017/06/relationships/model3d" Target="../media/model3d2.glb"/><Relationship Id="rId25" Type="http://schemas.openxmlformats.org/officeDocument/2006/relationships/diagramLayout" Target="../diagrams/layout41.xml"/><Relationship Id="rId33" Type="http://schemas.microsoft.com/office/2007/relationships/diagramDrawing" Target="../diagrams/drawing42.xml"/><Relationship Id="rId2" Type="http://schemas.openxmlformats.org/officeDocument/2006/relationships/diagramData" Target="../diagrams/data37.xml"/><Relationship Id="rId16" Type="http://schemas.microsoft.com/office/2007/relationships/diagramDrawing" Target="../diagrams/drawing39.xml"/><Relationship Id="rId20" Type="http://schemas.openxmlformats.org/officeDocument/2006/relationships/diagramLayout" Target="../diagrams/layout40.xml"/><Relationship Id="rId29" Type="http://schemas.openxmlformats.org/officeDocument/2006/relationships/diagramData" Target="../diagrams/data42.xml"/><Relationship Id="rId1" Type="http://schemas.openxmlformats.org/officeDocument/2006/relationships/slideLayout" Target="../slideLayouts/slideLayout16.xml"/><Relationship Id="rId6" Type="http://schemas.microsoft.com/office/2007/relationships/diagramDrawing" Target="../diagrams/drawing37.xml"/><Relationship Id="rId11" Type="http://schemas.microsoft.com/office/2007/relationships/diagramDrawing" Target="../diagrams/drawing38.xml"/><Relationship Id="rId24" Type="http://schemas.openxmlformats.org/officeDocument/2006/relationships/diagramData" Target="../diagrams/data41.xml"/><Relationship Id="rId32" Type="http://schemas.openxmlformats.org/officeDocument/2006/relationships/diagramColors" Target="../diagrams/colors42.xml"/><Relationship Id="rId5" Type="http://schemas.openxmlformats.org/officeDocument/2006/relationships/diagramColors" Target="../diagrams/colors37.xml"/><Relationship Id="rId15" Type="http://schemas.openxmlformats.org/officeDocument/2006/relationships/diagramColors" Target="../diagrams/colors39.xml"/><Relationship Id="rId23" Type="http://schemas.microsoft.com/office/2007/relationships/diagramDrawing" Target="../diagrams/drawing40.xml"/><Relationship Id="rId28" Type="http://schemas.microsoft.com/office/2007/relationships/diagramDrawing" Target="../diagrams/drawing41.xml"/><Relationship Id="rId10" Type="http://schemas.openxmlformats.org/officeDocument/2006/relationships/diagramColors" Target="../diagrams/colors38.xml"/><Relationship Id="rId19" Type="http://schemas.openxmlformats.org/officeDocument/2006/relationships/diagramData" Target="../diagrams/data40.xml"/><Relationship Id="rId31" Type="http://schemas.openxmlformats.org/officeDocument/2006/relationships/diagramQuickStyle" Target="../diagrams/quickStyle42.xml"/><Relationship Id="rId4" Type="http://schemas.openxmlformats.org/officeDocument/2006/relationships/diagramQuickStyle" Target="../diagrams/quickStyle37.xml"/><Relationship Id="rId9" Type="http://schemas.openxmlformats.org/officeDocument/2006/relationships/diagramQuickStyle" Target="../diagrams/quickStyle38.xml"/><Relationship Id="rId14" Type="http://schemas.openxmlformats.org/officeDocument/2006/relationships/diagramQuickStyle" Target="../diagrams/quickStyle39.xml"/><Relationship Id="rId22" Type="http://schemas.openxmlformats.org/officeDocument/2006/relationships/diagramColors" Target="../diagrams/colors40.xml"/><Relationship Id="rId27" Type="http://schemas.openxmlformats.org/officeDocument/2006/relationships/diagramColors" Target="../diagrams/colors41.xml"/><Relationship Id="rId30" Type="http://schemas.openxmlformats.org/officeDocument/2006/relationships/diagramLayout" Target="../diagrams/layout42.xml"/><Relationship Id="rId8" Type="http://schemas.openxmlformats.org/officeDocument/2006/relationships/diagramLayout" Target="../diagrams/layout38.xml"/></Relationships>
</file>

<file path=ppt/slides/_rels/slide16.xml.rels><?xml version="1.0" encoding="UTF-8" standalone="yes"?>
<Relationships xmlns="http://schemas.openxmlformats.org/package/2006/relationships"><Relationship Id="rId13" Type="http://schemas.openxmlformats.org/officeDocument/2006/relationships/diagramLayout" Target="../diagrams/layout45.xml"/><Relationship Id="rId18" Type="http://schemas.openxmlformats.org/officeDocument/2006/relationships/diagramLayout" Target="../diagrams/layout46.xml"/><Relationship Id="rId26" Type="http://schemas.microsoft.com/office/2007/relationships/diagramDrawing" Target="../diagrams/drawing47.xml"/><Relationship Id="rId3" Type="http://schemas.openxmlformats.org/officeDocument/2006/relationships/diagramLayout" Target="../diagrams/layout43.xml"/><Relationship Id="rId21" Type="http://schemas.microsoft.com/office/2007/relationships/diagramDrawing" Target="../diagrams/drawing46.xml"/><Relationship Id="rId7" Type="http://schemas.openxmlformats.org/officeDocument/2006/relationships/diagramData" Target="../diagrams/data44.xml"/><Relationship Id="rId12" Type="http://schemas.openxmlformats.org/officeDocument/2006/relationships/diagramData" Target="../diagrams/data45.xml"/><Relationship Id="rId17" Type="http://schemas.openxmlformats.org/officeDocument/2006/relationships/diagramData" Target="../diagrams/data46.xml"/><Relationship Id="rId25" Type="http://schemas.openxmlformats.org/officeDocument/2006/relationships/diagramColors" Target="../diagrams/colors47.xml"/><Relationship Id="rId33" Type="http://schemas.microsoft.com/office/2007/relationships/diagramDrawing" Target="../diagrams/drawing48.xml"/><Relationship Id="rId2" Type="http://schemas.openxmlformats.org/officeDocument/2006/relationships/diagramData" Target="../diagrams/data43.xml"/><Relationship Id="rId16" Type="http://schemas.microsoft.com/office/2007/relationships/diagramDrawing" Target="../diagrams/drawing45.xml"/><Relationship Id="rId20" Type="http://schemas.openxmlformats.org/officeDocument/2006/relationships/diagramColors" Target="../diagrams/colors46.xml"/><Relationship Id="rId29" Type="http://schemas.openxmlformats.org/officeDocument/2006/relationships/diagramData" Target="../diagrams/data48.xml"/><Relationship Id="rId1" Type="http://schemas.openxmlformats.org/officeDocument/2006/relationships/slideLayout" Target="../slideLayouts/slideLayout16.xml"/><Relationship Id="rId6" Type="http://schemas.microsoft.com/office/2007/relationships/diagramDrawing" Target="../diagrams/drawing43.xml"/><Relationship Id="rId11" Type="http://schemas.microsoft.com/office/2007/relationships/diagramDrawing" Target="../diagrams/drawing44.xml"/><Relationship Id="rId24" Type="http://schemas.openxmlformats.org/officeDocument/2006/relationships/diagramQuickStyle" Target="../diagrams/quickStyle47.xml"/><Relationship Id="rId32" Type="http://schemas.openxmlformats.org/officeDocument/2006/relationships/diagramColors" Target="../diagrams/colors48.xml"/><Relationship Id="rId5" Type="http://schemas.openxmlformats.org/officeDocument/2006/relationships/diagramColors" Target="../diagrams/colors43.xml"/><Relationship Id="rId15" Type="http://schemas.openxmlformats.org/officeDocument/2006/relationships/diagramColors" Target="../diagrams/colors45.xml"/><Relationship Id="rId23" Type="http://schemas.openxmlformats.org/officeDocument/2006/relationships/diagramLayout" Target="../diagrams/layout47.xml"/><Relationship Id="rId28" Type="http://schemas.openxmlformats.org/officeDocument/2006/relationships/image" Target="../media/image47.png"/><Relationship Id="rId10" Type="http://schemas.openxmlformats.org/officeDocument/2006/relationships/diagramColors" Target="../diagrams/colors44.xml"/><Relationship Id="rId19" Type="http://schemas.openxmlformats.org/officeDocument/2006/relationships/diagramQuickStyle" Target="../diagrams/quickStyle46.xml"/><Relationship Id="rId31" Type="http://schemas.openxmlformats.org/officeDocument/2006/relationships/diagramQuickStyle" Target="../diagrams/quickStyle48.xml"/><Relationship Id="rId4" Type="http://schemas.openxmlformats.org/officeDocument/2006/relationships/diagramQuickStyle" Target="../diagrams/quickStyle43.xml"/><Relationship Id="rId9" Type="http://schemas.openxmlformats.org/officeDocument/2006/relationships/diagramQuickStyle" Target="../diagrams/quickStyle44.xml"/><Relationship Id="rId14" Type="http://schemas.openxmlformats.org/officeDocument/2006/relationships/diagramQuickStyle" Target="../diagrams/quickStyle45.xml"/><Relationship Id="rId22" Type="http://schemas.openxmlformats.org/officeDocument/2006/relationships/diagramData" Target="../diagrams/data47.xml"/><Relationship Id="rId27" Type="http://schemas.microsoft.com/office/2017/06/relationships/model3d" Target="../media/model3d2.glb"/><Relationship Id="rId30" Type="http://schemas.openxmlformats.org/officeDocument/2006/relationships/diagramLayout" Target="../diagrams/layout48.xml"/><Relationship Id="rId8" Type="http://schemas.openxmlformats.org/officeDocument/2006/relationships/diagramLayout" Target="../diagrams/layout44.xml"/></Relationships>
</file>

<file path=ppt/slides/_rels/slide17.xml.rels><?xml version="1.0" encoding="UTF-8" standalone="yes"?>
<Relationships xmlns="http://schemas.openxmlformats.org/package/2006/relationships"><Relationship Id="rId13" Type="http://schemas.openxmlformats.org/officeDocument/2006/relationships/diagramLayout" Target="../diagrams/layout51.xml"/><Relationship Id="rId18" Type="http://schemas.openxmlformats.org/officeDocument/2006/relationships/diagramLayout" Target="../diagrams/layout52.xml"/><Relationship Id="rId26" Type="http://schemas.microsoft.com/office/2007/relationships/diagramDrawing" Target="../diagrams/drawing53.xml"/><Relationship Id="rId3" Type="http://schemas.openxmlformats.org/officeDocument/2006/relationships/diagramLayout" Target="../diagrams/layout49.xml"/><Relationship Id="rId21" Type="http://schemas.microsoft.com/office/2007/relationships/diagramDrawing" Target="../diagrams/drawing52.xml"/><Relationship Id="rId7" Type="http://schemas.openxmlformats.org/officeDocument/2006/relationships/diagramData" Target="../diagrams/data50.xml"/><Relationship Id="rId12" Type="http://schemas.openxmlformats.org/officeDocument/2006/relationships/diagramData" Target="../diagrams/data51.xml"/><Relationship Id="rId17" Type="http://schemas.openxmlformats.org/officeDocument/2006/relationships/diagramData" Target="../diagrams/data52.xml"/><Relationship Id="rId25" Type="http://schemas.openxmlformats.org/officeDocument/2006/relationships/diagramColors" Target="../diagrams/colors53.xml"/><Relationship Id="rId33" Type="http://schemas.microsoft.com/office/2007/relationships/diagramDrawing" Target="../diagrams/drawing54.xml"/><Relationship Id="rId2" Type="http://schemas.openxmlformats.org/officeDocument/2006/relationships/diagramData" Target="../diagrams/data49.xml"/><Relationship Id="rId16" Type="http://schemas.microsoft.com/office/2007/relationships/diagramDrawing" Target="../diagrams/drawing51.xml"/><Relationship Id="rId20" Type="http://schemas.openxmlformats.org/officeDocument/2006/relationships/diagramColors" Target="../diagrams/colors52.xml"/><Relationship Id="rId29" Type="http://schemas.openxmlformats.org/officeDocument/2006/relationships/diagramData" Target="../diagrams/data54.xml"/><Relationship Id="rId1" Type="http://schemas.openxmlformats.org/officeDocument/2006/relationships/slideLayout" Target="../slideLayouts/slideLayout16.xml"/><Relationship Id="rId6" Type="http://schemas.microsoft.com/office/2007/relationships/diagramDrawing" Target="../diagrams/drawing49.xml"/><Relationship Id="rId11" Type="http://schemas.microsoft.com/office/2007/relationships/diagramDrawing" Target="../diagrams/drawing50.xml"/><Relationship Id="rId24" Type="http://schemas.openxmlformats.org/officeDocument/2006/relationships/diagramQuickStyle" Target="../diagrams/quickStyle53.xml"/><Relationship Id="rId32" Type="http://schemas.openxmlformats.org/officeDocument/2006/relationships/diagramColors" Target="../diagrams/colors54.xml"/><Relationship Id="rId5" Type="http://schemas.openxmlformats.org/officeDocument/2006/relationships/diagramColors" Target="../diagrams/colors49.xml"/><Relationship Id="rId15" Type="http://schemas.openxmlformats.org/officeDocument/2006/relationships/diagramColors" Target="../diagrams/colors51.xml"/><Relationship Id="rId23" Type="http://schemas.openxmlformats.org/officeDocument/2006/relationships/diagramLayout" Target="../diagrams/layout53.xml"/><Relationship Id="rId28" Type="http://schemas.openxmlformats.org/officeDocument/2006/relationships/image" Target="../media/image45.png"/><Relationship Id="rId10" Type="http://schemas.openxmlformats.org/officeDocument/2006/relationships/diagramColors" Target="../diagrams/colors50.xml"/><Relationship Id="rId19" Type="http://schemas.openxmlformats.org/officeDocument/2006/relationships/diagramQuickStyle" Target="../diagrams/quickStyle52.xml"/><Relationship Id="rId31" Type="http://schemas.openxmlformats.org/officeDocument/2006/relationships/diagramQuickStyle" Target="../diagrams/quickStyle54.xml"/><Relationship Id="rId4" Type="http://schemas.openxmlformats.org/officeDocument/2006/relationships/diagramQuickStyle" Target="../diagrams/quickStyle49.xml"/><Relationship Id="rId9" Type="http://schemas.openxmlformats.org/officeDocument/2006/relationships/diagramQuickStyle" Target="../diagrams/quickStyle50.xml"/><Relationship Id="rId14" Type="http://schemas.openxmlformats.org/officeDocument/2006/relationships/diagramQuickStyle" Target="../diagrams/quickStyle51.xml"/><Relationship Id="rId22" Type="http://schemas.openxmlformats.org/officeDocument/2006/relationships/diagramData" Target="../diagrams/data53.xml"/><Relationship Id="rId27" Type="http://schemas.microsoft.com/office/2017/06/relationships/model3d" Target="../media/model3d2.glb"/><Relationship Id="rId30" Type="http://schemas.openxmlformats.org/officeDocument/2006/relationships/diagramLayout" Target="../diagrams/layout54.xml"/><Relationship Id="rId8" Type="http://schemas.openxmlformats.org/officeDocument/2006/relationships/diagramLayout" Target="../diagrams/layout50.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55.xml"/><Relationship Id="rId3" Type="http://schemas.openxmlformats.org/officeDocument/2006/relationships/slideLayout" Target="../slideLayouts/slideLayout16.xml"/><Relationship Id="rId7" Type="http://schemas.openxmlformats.org/officeDocument/2006/relationships/diagramQuickStyle" Target="../diagrams/quickStyle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55.xml"/><Relationship Id="rId5" Type="http://schemas.openxmlformats.org/officeDocument/2006/relationships/diagramData" Target="../diagrams/data55.xml"/><Relationship Id="rId4" Type="http://schemas.openxmlformats.org/officeDocument/2006/relationships/image" Target="../media/image48.png"/><Relationship Id="rId9" Type="http://schemas.microsoft.com/office/2007/relationships/diagramDrawing" Target="../diagrams/drawing55.xml"/></Relationships>
</file>

<file path=ppt/slides/_rels/slide19.xml.rels><?xml version="1.0" encoding="UTF-8" standalone="yes"?>
<Relationships xmlns="http://schemas.openxmlformats.org/package/2006/relationships"><Relationship Id="rId13" Type="http://schemas.microsoft.com/office/2007/relationships/diagramDrawing" Target="../diagrams/drawing57.xml"/><Relationship Id="rId18" Type="http://schemas.microsoft.com/office/2007/relationships/diagramDrawing" Target="../diagrams/drawing58.xml"/><Relationship Id="rId26" Type="http://schemas.openxmlformats.org/officeDocument/2006/relationships/diagramQuickStyle" Target="../diagrams/quickStyle60.xml"/><Relationship Id="rId39" Type="http://schemas.openxmlformats.org/officeDocument/2006/relationships/image" Target="../media/image55.svg"/><Relationship Id="rId21" Type="http://schemas.openxmlformats.org/officeDocument/2006/relationships/diagramQuickStyle" Target="../diagrams/quickStyle59.xml"/><Relationship Id="rId34" Type="http://schemas.openxmlformats.org/officeDocument/2006/relationships/image" Target="../media/image50.png"/><Relationship Id="rId42" Type="http://schemas.openxmlformats.org/officeDocument/2006/relationships/image" Target="../media/image58.png"/><Relationship Id="rId7" Type="http://schemas.openxmlformats.org/officeDocument/2006/relationships/diagramColors" Target="../diagrams/colors56.xml"/><Relationship Id="rId2" Type="http://schemas.microsoft.com/office/2017/06/relationships/model3d" Target="../media/model3d2.glb"/><Relationship Id="rId16" Type="http://schemas.openxmlformats.org/officeDocument/2006/relationships/diagramQuickStyle" Target="../diagrams/quickStyle58.xml"/><Relationship Id="rId20" Type="http://schemas.openxmlformats.org/officeDocument/2006/relationships/diagramLayout" Target="../diagrams/layout59.xml"/><Relationship Id="rId29" Type="http://schemas.openxmlformats.org/officeDocument/2006/relationships/diagramData" Target="../diagrams/data61.xml"/><Relationship Id="rId41" Type="http://schemas.openxmlformats.org/officeDocument/2006/relationships/image" Target="../media/image57.svg"/><Relationship Id="rId1" Type="http://schemas.openxmlformats.org/officeDocument/2006/relationships/slideLayout" Target="../slideLayouts/slideLayout16.xml"/><Relationship Id="rId6" Type="http://schemas.openxmlformats.org/officeDocument/2006/relationships/diagramQuickStyle" Target="../diagrams/quickStyle56.xml"/><Relationship Id="rId11" Type="http://schemas.openxmlformats.org/officeDocument/2006/relationships/diagramQuickStyle" Target="../diagrams/quickStyle57.xml"/><Relationship Id="rId24" Type="http://schemas.openxmlformats.org/officeDocument/2006/relationships/diagramData" Target="../diagrams/data60.xml"/><Relationship Id="rId32" Type="http://schemas.openxmlformats.org/officeDocument/2006/relationships/diagramColors" Target="../diagrams/colors61.xml"/><Relationship Id="rId37" Type="http://schemas.openxmlformats.org/officeDocument/2006/relationships/image" Target="../media/image53.svg"/><Relationship Id="rId40" Type="http://schemas.openxmlformats.org/officeDocument/2006/relationships/image" Target="../media/image56.png"/><Relationship Id="rId5" Type="http://schemas.openxmlformats.org/officeDocument/2006/relationships/diagramLayout" Target="../diagrams/layout56.xml"/><Relationship Id="rId15" Type="http://schemas.openxmlformats.org/officeDocument/2006/relationships/diagramLayout" Target="../diagrams/layout58.xml"/><Relationship Id="rId23" Type="http://schemas.microsoft.com/office/2007/relationships/diagramDrawing" Target="../diagrams/drawing59.xml"/><Relationship Id="rId28" Type="http://schemas.microsoft.com/office/2007/relationships/diagramDrawing" Target="../diagrams/drawing60.xml"/><Relationship Id="rId36" Type="http://schemas.openxmlformats.org/officeDocument/2006/relationships/image" Target="../media/image52.png"/><Relationship Id="rId10" Type="http://schemas.openxmlformats.org/officeDocument/2006/relationships/diagramLayout" Target="../diagrams/layout57.xml"/><Relationship Id="rId19" Type="http://schemas.openxmlformats.org/officeDocument/2006/relationships/diagramData" Target="../diagrams/data59.xml"/><Relationship Id="rId31" Type="http://schemas.openxmlformats.org/officeDocument/2006/relationships/diagramQuickStyle" Target="../diagrams/quickStyle61.xml"/><Relationship Id="rId4" Type="http://schemas.openxmlformats.org/officeDocument/2006/relationships/diagramData" Target="../diagrams/data56.xml"/><Relationship Id="rId9" Type="http://schemas.openxmlformats.org/officeDocument/2006/relationships/diagramData" Target="../diagrams/data57.xml"/><Relationship Id="rId14" Type="http://schemas.openxmlformats.org/officeDocument/2006/relationships/diagramData" Target="../diagrams/data58.xml"/><Relationship Id="rId22" Type="http://schemas.openxmlformats.org/officeDocument/2006/relationships/diagramColors" Target="../diagrams/colors59.xml"/><Relationship Id="rId27" Type="http://schemas.openxmlformats.org/officeDocument/2006/relationships/diagramColors" Target="../diagrams/colors60.xml"/><Relationship Id="rId30" Type="http://schemas.openxmlformats.org/officeDocument/2006/relationships/diagramLayout" Target="../diagrams/layout61.xml"/><Relationship Id="rId35" Type="http://schemas.openxmlformats.org/officeDocument/2006/relationships/image" Target="../media/image51.svg"/><Relationship Id="rId43" Type="http://schemas.openxmlformats.org/officeDocument/2006/relationships/image" Target="../media/image59.svg"/><Relationship Id="rId8" Type="http://schemas.microsoft.com/office/2007/relationships/diagramDrawing" Target="../diagrams/drawing56.xml"/><Relationship Id="rId3" Type="http://schemas.openxmlformats.org/officeDocument/2006/relationships/image" Target="../media/image49.png"/><Relationship Id="rId12" Type="http://schemas.openxmlformats.org/officeDocument/2006/relationships/diagramColors" Target="../diagrams/colors57.xml"/><Relationship Id="rId17" Type="http://schemas.openxmlformats.org/officeDocument/2006/relationships/diagramColors" Target="../diagrams/colors58.xml"/><Relationship Id="rId25" Type="http://schemas.openxmlformats.org/officeDocument/2006/relationships/diagramLayout" Target="../diagrams/layout60.xml"/><Relationship Id="rId33" Type="http://schemas.microsoft.com/office/2007/relationships/diagramDrawing" Target="../diagrams/drawing61.xml"/><Relationship Id="rId38"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chart" Target="../charts/chart1.xml"/><Relationship Id="rId1" Type="http://schemas.openxmlformats.org/officeDocument/2006/relationships/slideLayout" Target="../slideLayouts/slideLayout16.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16.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64.xml"/><Relationship Id="rId13" Type="http://schemas.openxmlformats.org/officeDocument/2006/relationships/diagramLayout" Target="../diagrams/layout65.xml"/><Relationship Id="rId18" Type="http://schemas.openxmlformats.org/officeDocument/2006/relationships/diagramLayout" Target="../diagrams/layout66.xml"/><Relationship Id="rId26" Type="http://schemas.openxmlformats.org/officeDocument/2006/relationships/image" Target="../media/image71.jpeg"/><Relationship Id="rId3" Type="http://schemas.openxmlformats.org/officeDocument/2006/relationships/diagramLayout" Target="../diagrams/layout63.xml"/><Relationship Id="rId21" Type="http://schemas.microsoft.com/office/2007/relationships/diagramDrawing" Target="../diagrams/drawing66.xml"/><Relationship Id="rId7" Type="http://schemas.openxmlformats.org/officeDocument/2006/relationships/diagramData" Target="../diagrams/data64.xml"/><Relationship Id="rId12" Type="http://schemas.openxmlformats.org/officeDocument/2006/relationships/diagramData" Target="../diagrams/data65.xml"/><Relationship Id="rId17" Type="http://schemas.openxmlformats.org/officeDocument/2006/relationships/diagramData" Target="../diagrams/data66.xml"/><Relationship Id="rId25" Type="http://schemas.openxmlformats.org/officeDocument/2006/relationships/image" Target="../media/image70.png"/><Relationship Id="rId2" Type="http://schemas.openxmlformats.org/officeDocument/2006/relationships/diagramData" Target="../diagrams/data63.xml"/><Relationship Id="rId16" Type="http://schemas.microsoft.com/office/2007/relationships/diagramDrawing" Target="../diagrams/drawing65.xml"/><Relationship Id="rId20" Type="http://schemas.openxmlformats.org/officeDocument/2006/relationships/diagramColors" Target="../diagrams/colors66.xml"/><Relationship Id="rId1" Type="http://schemas.openxmlformats.org/officeDocument/2006/relationships/slideLayout" Target="../slideLayouts/slideLayout16.xml"/><Relationship Id="rId6" Type="http://schemas.microsoft.com/office/2007/relationships/diagramDrawing" Target="../diagrams/drawing63.xml"/><Relationship Id="rId11" Type="http://schemas.microsoft.com/office/2007/relationships/diagramDrawing" Target="../diagrams/drawing64.xml"/><Relationship Id="rId24" Type="http://schemas.microsoft.com/office/2017/06/relationships/model3d" Target="../media/model3d2.glb"/><Relationship Id="rId5" Type="http://schemas.openxmlformats.org/officeDocument/2006/relationships/diagramColors" Target="../diagrams/colors63.xml"/><Relationship Id="rId15" Type="http://schemas.openxmlformats.org/officeDocument/2006/relationships/diagramColors" Target="../diagrams/colors65.xml"/><Relationship Id="rId23" Type="http://schemas.openxmlformats.org/officeDocument/2006/relationships/image" Target="../media/image69.jpeg"/><Relationship Id="rId28" Type="http://schemas.openxmlformats.org/officeDocument/2006/relationships/image" Target="../media/image73.png"/><Relationship Id="rId10" Type="http://schemas.openxmlformats.org/officeDocument/2006/relationships/diagramColors" Target="../diagrams/colors64.xml"/><Relationship Id="rId19" Type="http://schemas.openxmlformats.org/officeDocument/2006/relationships/diagramQuickStyle" Target="../diagrams/quickStyle66.xml"/><Relationship Id="rId4" Type="http://schemas.openxmlformats.org/officeDocument/2006/relationships/diagramQuickStyle" Target="../diagrams/quickStyle63.xml"/><Relationship Id="rId9" Type="http://schemas.openxmlformats.org/officeDocument/2006/relationships/diagramQuickStyle" Target="../diagrams/quickStyle64.xml"/><Relationship Id="rId14" Type="http://schemas.openxmlformats.org/officeDocument/2006/relationships/diagramQuickStyle" Target="../diagrams/quickStyle65.xml"/><Relationship Id="rId22" Type="http://schemas.openxmlformats.org/officeDocument/2006/relationships/image" Target="../media/image68.png"/><Relationship Id="rId27"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18.png"/><Relationship Id="rId5" Type="http://schemas.openxmlformats.org/officeDocument/2006/relationships/diagramColors" Target="../diagrams/colors1.xml"/><Relationship Id="rId10" Type="http://schemas.openxmlformats.org/officeDocument/2006/relationships/image" Target="../media/image17.svg"/><Relationship Id="rId4" Type="http://schemas.openxmlformats.org/officeDocument/2006/relationships/diagramQuickStyle" Target="../diagrams/quickStyle1.xml"/><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diagramLayout" Target="../diagrams/layout7.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11" Type="http://schemas.openxmlformats.org/officeDocument/2006/relationships/image" Target="../media/image32.png"/><Relationship Id="rId5" Type="http://schemas.openxmlformats.org/officeDocument/2006/relationships/diagramColors" Target="../diagrams/colors7.xml"/><Relationship Id="rId10" Type="http://schemas.openxmlformats.org/officeDocument/2006/relationships/image" Target="../media/image31.png"/><Relationship Id="rId4" Type="http://schemas.openxmlformats.org/officeDocument/2006/relationships/diagramQuickStyle" Target="../diagrams/quickStyle7.xml"/><Relationship Id="rId9" Type="http://schemas.openxmlformats.org/officeDocument/2006/relationships/image" Target="../media/image30.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diagramDrawing" Target="../diagrams/drawing9.xml"/><Relationship Id="rId18" Type="http://schemas.openxmlformats.org/officeDocument/2006/relationships/diagramColors" Target="../diagrams/colors10.xml"/><Relationship Id="rId26" Type="http://schemas.openxmlformats.org/officeDocument/2006/relationships/image" Target="../media/image23.png"/><Relationship Id="rId3" Type="http://schemas.openxmlformats.org/officeDocument/2006/relationships/diagramData" Target="../diagrams/data8.xml"/><Relationship Id="rId21" Type="http://schemas.openxmlformats.org/officeDocument/2006/relationships/diagramData" Target="../diagrams/data11.xml"/><Relationship Id="rId7" Type="http://schemas.microsoft.com/office/2007/relationships/diagramDrawing" Target="../diagrams/drawing8.xml"/><Relationship Id="rId12" Type="http://schemas.openxmlformats.org/officeDocument/2006/relationships/diagramColors" Target="../diagrams/colors9.xml"/><Relationship Id="rId17" Type="http://schemas.openxmlformats.org/officeDocument/2006/relationships/diagramQuickStyle" Target="../diagrams/quickStyle10.xml"/><Relationship Id="rId25" Type="http://schemas.microsoft.com/office/2007/relationships/diagramDrawing" Target="../diagrams/drawing11.xml"/><Relationship Id="rId2" Type="http://schemas.openxmlformats.org/officeDocument/2006/relationships/image" Target="../media/image36.png"/><Relationship Id="rId16" Type="http://schemas.openxmlformats.org/officeDocument/2006/relationships/diagramLayout" Target="../diagrams/layout10.xml"/><Relationship Id="rId20" Type="http://schemas.openxmlformats.org/officeDocument/2006/relationships/image" Target="../media/image38.png"/><Relationship Id="rId29" Type="http://schemas.openxmlformats.org/officeDocument/2006/relationships/diagramQuickStyle" Target="../diagrams/quickStyle12.xml"/><Relationship Id="rId1" Type="http://schemas.openxmlformats.org/officeDocument/2006/relationships/slideLayout" Target="../slideLayouts/slideLayout16.xml"/><Relationship Id="rId6" Type="http://schemas.openxmlformats.org/officeDocument/2006/relationships/diagramColors" Target="../diagrams/colors8.xml"/><Relationship Id="rId11" Type="http://schemas.openxmlformats.org/officeDocument/2006/relationships/diagramQuickStyle" Target="../diagrams/quickStyle9.xml"/><Relationship Id="rId24" Type="http://schemas.openxmlformats.org/officeDocument/2006/relationships/diagramColors" Target="../diagrams/colors11.xml"/><Relationship Id="rId32" Type="http://schemas.openxmlformats.org/officeDocument/2006/relationships/image" Target="../media/image39.png"/><Relationship Id="rId5" Type="http://schemas.openxmlformats.org/officeDocument/2006/relationships/diagramQuickStyle" Target="../diagrams/quickStyle8.xml"/><Relationship Id="rId15" Type="http://schemas.openxmlformats.org/officeDocument/2006/relationships/diagramData" Target="../diagrams/data10.xml"/><Relationship Id="rId23" Type="http://schemas.openxmlformats.org/officeDocument/2006/relationships/diagramQuickStyle" Target="../diagrams/quickStyle11.xml"/><Relationship Id="rId28" Type="http://schemas.openxmlformats.org/officeDocument/2006/relationships/diagramLayout" Target="../diagrams/layout12.xml"/><Relationship Id="rId10" Type="http://schemas.openxmlformats.org/officeDocument/2006/relationships/diagramLayout" Target="../diagrams/layout9.xml"/><Relationship Id="rId19" Type="http://schemas.microsoft.com/office/2007/relationships/diagramDrawing" Target="../diagrams/drawing10.xml"/><Relationship Id="rId31" Type="http://schemas.microsoft.com/office/2007/relationships/diagramDrawing" Target="../diagrams/drawing12.xml"/><Relationship Id="rId4" Type="http://schemas.openxmlformats.org/officeDocument/2006/relationships/diagramLayout" Target="../diagrams/layout8.xml"/><Relationship Id="rId9" Type="http://schemas.openxmlformats.org/officeDocument/2006/relationships/diagramData" Target="../diagrams/data9.xml"/><Relationship Id="rId14" Type="http://schemas.openxmlformats.org/officeDocument/2006/relationships/image" Target="../media/image27.png"/><Relationship Id="rId22" Type="http://schemas.openxmlformats.org/officeDocument/2006/relationships/diagramLayout" Target="../diagrams/layout11.xml"/><Relationship Id="rId27" Type="http://schemas.openxmlformats.org/officeDocument/2006/relationships/diagramData" Target="../diagrams/data12.xml"/><Relationship Id="rId30" Type="http://schemas.openxmlformats.org/officeDocument/2006/relationships/diagramColors" Target="../diagrams/colors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Design Review 5</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r>
              <a:rPr lang="en-US"/>
              <a:t>Team 513</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normAutofit/>
          </a:bodyPr>
          <a:lstStyle/>
          <a:p>
            <a:r>
              <a:rPr lang="en-US" sz="2300"/>
              <a:t>Automated Flux Reader (AFR)</a:t>
            </a:r>
          </a:p>
        </p:txBody>
      </p:sp>
    </p:spTree>
    <p:extLst>
      <p:ext uri="{BB962C8B-B14F-4D97-AF65-F5344CB8AC3E}">
        <p14:creationId xmlns:p14="http://schemas.microsoft.com/office/powerpoint/2010/main" val="38927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7E87-EE2A-5182-AE99-48C2B8A78A4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492EB4-B237-5263-9E65-93D53DE7C4B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A11536EC-2132-9360-20D1-E5FD94A2C13A}"/>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B1730709-F492-F1F2-F390-F195CB335EDF}"/>
              </a:ext>
            </a:extLst>
          </p:cNvPr>
          <p:cNvSpPr>
            <a:spLocks noGrp="1"/>
          </p:cNvSpPr>
          <p:nvPr>
            <p:ph type="title"/>
          </p:nvPr>
        </p:nvSpPr>
        <p:spPr/>
        <p:txBody>
          <a:bodyPr/>
          <a:lstStyle/>
          <a:p>
            <a:r>
              <a:rPr lang="en-US"/>
              <a:t>Process Mapping</a:t>
            </a:r>
          </a:p>
        </p:txBody>
      </p:sp>
      <p:sp>
        <p:nvSpPr>
          <p:cNvPr id="17" name="Rectangle: Rounded Corners 16">
            <a:extLst>
              <a:ext uri="{FF2B5EF4-FFF2-40B4-BE49-F238E27FC236}">
                <a16:creationId xmlns:a16="http://schemas.microsoft.com/office/drawing/2014/main" id="{4BD288CD-AD02-BC1D-9D7D-2EFEB1913525}"/>
              </a:ext>
            </a:extLst>
          </p:cNvPr>
          <p:cNvSpPr/>
          <p:nvPr/>
        </p:nvSpPr>
        <p:spPr>
          <a:xfrm>
            <a:off x="7520054" y="4996905"/>
            <a:ext cx="2276856" cy="63093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Stepper Motors</a:t>
            </a:r>
          </a:p>
        </p:txBody>
      </p:sp>
      <p:sp>
        <p:nvSpPr>
          <p:cNvPr id="19" name="Rectangle: Rounded Corners 18">
            <a:extLst>
              <a:ext uri="{FF2B5EF4-FFF2-40B4-BE49-F238E27FC236}">
                <a16:creationId xmlns:a16="http://schemas.microsoft.com/office/drawing/2014/main" id="{292146BB-829A-1437-0F7D-D9486F1D5A7B}"/>
              </a:ext>
            </a:extLst>
          </p:cNvPr>
          <p:cNvSpPr/>
          <p:nvPr/>
        </p:nvSpPr>
        <p:spPr>
          <a:xfrm>
            <a:off x="7614034" y="3068190"/>
            <a:ext cx="2276856" cy="630936"/>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Arduino</a:t>
            </a:r>
          </a:p>
        </p:txBody>
      </p:sp>
      <p:sp>
        <p:nvSpPr>
          <p:cNvPr id="22" name="Rectangle: Rounded Corners 21">
            <a:extLst>
              <a:ext uri="{FF2B5EF4-FFF2-40B4-BE49-F238E27FC236}">
                <a16:creationId xmlns:a16="http://schemas.microsoft.com/office/drawing/2014/main" id="{7959649A-2BA9-34FB-48D9-F34CE1435043}"/>
              </a:ext>
            </a:extLst>
          </p:cNvPr>
          <p:cNvSpPr/>
          <p:nvPr/>
        </p:nvSpPr>
        <p:spPr>
          <a:xfrm>
            <a:off x="2400337" y="4685618"/>
            <a:ext cx="2276856" cy="63093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Fluxmeter</a:t>
            </a:r>
          </a:p>
        </p:txBody>
      </p:sp>
      <p:sp>
        <p:nvSpPr>
          <p:cNvPr id="23" name="Arrow: Right 22">
            <a:extLst>
              <a:ext uri="{FF2B5EF4-FFF2-40B4-BE49-F238E27FC236}">
                <a16:creationId xmlns:a16="http://schemas.microsoft.com/office/drawing/2014/main" id="{30D57784-D18B-3E82-18A2-841F974F1D63}"/>
              </a:ext>
            </a:extLst>
          </p:cNvPr>
          <p:cNvSpPr/>
          <p:nvPr/>
        </p:nvSpPr>
        <p:spPr>
          <a:xfrm>
            <a:off x="286127" y="1775200"/>
            <a:ext cx="2276856" cy="960276"/>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 Start Program</a:t>
            </a:r>
          </a:p>
        </p:txBody>
      </p:sp>
      <p:sp>
        <p:nvSpPr>
          <p:cNvPr id="24" name="Arrow: Right 23">
            <a:extLst>
              <a:ext uri="{FF2B5EF4-FFF2-40B4-BE49-F238E27FC236}">
                <a16:creationId xmlns:a16="http://schemas.microsoft.com/office/drawing/2014/main" id="{267A432D-040F-CEBB-A70E-84689111D16C}"/>
              </a:ext>
            </a:extLst>
          </p:cNvPr>
          <p:cNvSpPr/>
          <p:nvPr/>
        </p:nvSpPr>
        <p:spPr>
          <a:xfrm>
            <a:off x="5532878" y="1737774"/>
            <a:ext cx="2361096" cy="997701"/>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 Activate Arduino and Power Supply</a:t>
            </a:r>
          </a:p>
        </p:txBody>
      </p:sp>
      <p:sp>
        <p:nvSpPr>
          <p:cNvPr id="28" name="Arrow: Right 27">
            <a:extLst>
              <a:ext uri="{FF2B5EF4-FFF2-40B4-BE49-F238E27FC236}">
                <a16:creationId xmlns:a16="http://schemas.microsoft.com/office/drawing/2014/main" id="{BF479322-0C7A-B79B-53F1-DD360DDAAB0B}"/>
              </a:ext>
            </a:extLst>
          </p:cNvPr>
          <p:cNvSpPr/>
          <p:nvPr/>
        </p:nvSpPr>
        <p:spPr>
          <a:xfrm rot="5400000">
            <a:off x="8174715" y="4176769"/>
            <a:ext cx="1155492" cy="484781"/>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28C578D6-9B71-2DDB-B0D8-A55A35BDF29C}"/>
              </a:ext>
            </a:extLst>
          </p:cNvPr>
          <p:cNvSpPr/>
          <p:nvPr/>
        </p:nvSpPr>
        <p:spPr>
          <a:xfrm rot="11719592">
            <a:off x="4249188" y="2750838"/>
            <a:ext cx="3383666" cy="354554"/>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Arrow: Up-Down 31">
            <a:extLst>
              <a:ext uri="{FF2B5EF4-FFF2-40B4-BE49-F238E27FC236}">
                <a16:creationId xmlns:a16="http://schemas.microsoft.com/office/drawing/2014/main" id="{F8FE049D-3567-7674-8DD3-497D893F5AD7}"/>
              </a:ext>
            </a:extLst>
          </p:cNvPr>
          <p:cNvSpPr/>
          <p:nvPr/>
        </p:nvSpPr>
        <p:spPr>
          <a:xfrm>
            <a:off x="3276778" y="3192160"/>
            <a:ext cx="484782" cy="1345299"/>
          </a:xfrm>
          <a:prstGeom prst="up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1292A966-1D8D-3892-1951-82FDFEA4DBFB}"/>
              </a:ext>
            </a:extLst>
          </p:cNvPr>
          <p:cNvSpPr/>
          <p:nvPr/>
        </p:nvSpPr>
        <p:spPr>
          <a:xfrm>
            <a:off x="859012" y="3373129"/>
            <a:ext cx="2276856" cy="960276"/>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 Data Acquisition</a:t>
            </a:r>
          </a:p>
        </p:txBody>
      </p:sp>
      <p:sp>
        <p:nvSpPr>
          <p:cNvPr id="2" name="TextBox 1">
            <a:extLst>
              <a:ext uri="{FF2B5EF4-FFF2-40B4-BE49-F238E27FC236}">
                <a16:creationId xmlns:a16="http://schemas.microsoft.com/office/drawing/2014/main" id="{75F33B37-F84F-63DA-68A9-3CEB941006CE}"/>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pic>
        <p:nvPicPr>
          <p:cNvPr id="7" name="Picture 6" descr="A computer screen with text&#10;&#10;Description automatically generated">
            <a:extLst>
              <a:ext uri="{FF2B5EF4-FFF2-40B4-BE49-F238E27FC236}">
                <a16:creationId xmlns:a16="http://schemas.microsoft.com/office/drawing/2014/main" id="{AA284ADA-1B2B-2AC6-4FF6-46334A8136D3}"/>
              </a:ext>
            </a:extLst>
          </p:cNvPr>
          <p:cNvPicPr>
            <a:picLocks noChangeAspect="1"/>
          </p:cNvPicPr>
          <p:nvPr/>
        </p:nvPicPr>
        <p:blipFill rotWithShape="1">
          <a:blip r:embed="rId2"/>
          <a:srcRect b="4970"/>
          <a:stretch/>
        </p:blipFill>
        <p:spPr>
          <a:xfrm>
            <a:off x="2507426" y="1580757"/>
            <a:ext cx="1777330" cy="1210980"/>
          </a:xfrm>
          <a:prstGeom prst="rect">
            <a:avLst/>
          </a:prstGeom>
        </p:spPr>
      </p:pic>
      <p:pic>
        <p:nvPicPr>
          <p:cNvPr id="9" name="Picture 8" descr="A close-up of a circuit board&#10;&#10;Description automatically generated">
            <a:extLst>
              <a:ext uri="{FF2B5EF4-FFF2-40B4-BE49-F238E27FC236}">
                <a16:creationId xmlns:a16="http://schemas.microsoft.com/office/drawing/2014/main" id="{694D195B-A200-F1C9-C809-A36FAD318F4A}"/>
              </a:ext>
            </a:extLst>
          </p:cNvPr>
          <p:cNvPicPr>
            <a:picLocks noChangeAspect="1"/>
          </p:cNvPicPr>
          <p:nvPr/>
        </p:nvPicPr>
        <p:blipFill>
          <a:blip r:embed="rId3"/>
          <a:stretch>
            <a:fillRect/>
          </a:stretch>
        </p:blipFill>
        <p:spPr>
          <a:xfrm>
            <a:off x="8106965" y="1759048"/>
            <a:ext cx="1613252" cy="1208382"/>
          </a:xfrm>
          <a:prstGeom prst="rect">
            <a:avLst/>
          </a:prstGeom>
        </p:spPr>
      </p:pic>
      <p:pic>
        <p:nvPicPr>
          <p:cNvPr id="12" name="Picture 11" descr="A close-up of a power supply&#10;&#10;Description automatically generated">
            <a:extLst>
              <a:ext uri="{FF2B5EF4-FFF2-40B4-BE49-F238E27FC236}">
                <a16:creationId xmlns:a16="http://schemas.microsoft.com/office/drawing/2014/main" id="{C37AAAD3-7F61-2078-384B-A50E8C9E3F4D}"/>
              </a:ext>
            </a:extLst>
          </p:cNvPr>
          <p:cNvPicPr>
            <a:picLocks noChangeAspect="1"/>
          </p:cNvPicPr>
          <p:nvPr/>
        </p:nvPicPr>
        <p:blipFill>
          <a:blip r:embed="rId4"/>
          <a:stretch>
            <a:fillRect/>
          </a:stretch>
        </p:blipFill>
        <p:spPr>
          <a:xfrm>
            <a:off x="8367099" y="683667"/>
            <a:ext cx="1210980" cy="1210980"/>
          </a:xfrm>
          <a:prstGeom prst="rect">
            <a:avLst/>
          </a:prstGeom>
        </p:spPr>
      </p:pic>
    </p:spTree>
    <p:extLst>
      <p:ext uri="{BB962C8B-B14F-4D97-AF65-F5344CB8AC3E}">
        <p14:creationId xmlns:p14="http://schemas.microsoft.com/office/powerpoint/2010/main" val="207139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9C52D20C-68A9-22A2-1692-6474B5CEFD40}"/>
              </a:ext>
            </a:extLst>
          </p:cNvPr>
          <p:cNvSpPr>
            <a:spLocks noGrp="1"/>
          </p:cNvSpPr>
          <p:nvPr>
            <p:ph type="title"/>
          </p:nvPr>
        </p:nvSpPr>
        <p:spPr/>
        <p:txBody>
          <a:bodyPr/>
          <a:lstStyle/>
          <a:p>
            <a:r>
              <a:rPr lang="en-US"/>
              <a:t>Initial Design</a:t>
            </a:r>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noChangeAspect="1"/>
              </p:cNvGraphicFramePr>
              <p:nvPr>
                <p:extLst>
                  <p:ext uri="{D42A27DB-BD31-4B8C-83A1-F6EECF244321}">
                    <p14:modId xmlns:p14="http://schemas.microsoft.com/office/powerpoint/2010/main" val="761637650"/>
                  </p:ext>
                </p:extLst>
              </p:nvPr>
            </p:nvGraphicFramePr>
            <p:xfrm>
              <a:off x="4890628" y="2089475"/>
              <a:ext cx="6128373" cy="2679049"/>
            </p:xfrm>
            <a:graphic>
              <a:graphicData uri="http://schemas.microsoft.com/office/drawing/2017/model3d">
                <am3d:model3d r:embed="rId2">
                  <am3d:spPr>
                    <a:xfrm>
                      <a:off x="0" y="0"/>
                      <a:ext cx="6128373" cy="2679049"/>
                    </a:xfrm>
                    <a:prstGeom prst="rect">
                      <a:avLst/>
                    </a:prstGeom>
                  </am3d:spPr>
                  <am3d:camera>
                    <am3d:pos x="0" y="0" z="48492987"/>
                    <am3d:up dx="0" dy="36000000" dz="0"/>
                    <am3d:lookAt x="0" y="0" z="0"/>
                    <am3d:perspective fov="2700000"/>
                  </am3d:camera>
                  <am3d:trans>
                    <am3d:meterPerModelUnit n="571427" d="1000000"/>
                    <am3d:preTrans dx="7445375" dy="956832" dz="0"/>
                    <am3d:scale>
                      <am3d:sx n="1000000" d="1000000"/>
                      <am3d:sy n="1000000" d="1000000"/>
                      <am3d:sz n="1000000" d="1000000"/>
                    </am3d:scale>
                    <am3d:rot ax="1734946" ay="1076684" az="579522"/>
                    <am3d:postTrans dx="0" dy="0" dz="0"/>
                  </am3d:trans>
                  <am3d:raster rName="Office3DRenderer" rVer="16.0.8326">
                    <am3d:blip r:embed="rId3"/>
                  </am3d:raster>
                  <am3d:objViewport viewportSz="65344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4890628" y="2089475"/>
                <a:ext cx="6128373" cy="2679049"/>
              </a:xfrm>
              <a:prstGeom prst="rect">
                <a:avLst/>
              </a:prstGeom>
            </p:spPr>
          </p:pic>
        </mc:Fallback>
      </mc:AlternateContent>
      <p:grpSp>
        <p:nvGrpSpPr>
          <p:cNvPr id="35" name="Group 34">
            <a:extLst>
              <a:ext uri="{FF2B5EF4-FFF2-40B4-BE49-F238E27FC236}">
                <a16:creationId xmlns:a16="http://schemas.microsoft.com/office/drawing/2014/main" id="{6115F364-4583-86AE-13A9-9B306CAF58D5}"/>
              </a:ext>
            </a:extLst>
          </p:cNvPr>
          <p:cNvGrpSpPr/>
          <p:nvPr/>
        </p:nvGrpSpPr>
        <p:grpSpPr>
          <a:xfrm>
            <a:off x="318627" y="1959536"/>
            <a:ext cx="4428449" cy="1188720"/>
            <a:chOff x="6192899" y="1420311"/>
            <a:chExt cx="4428449" cy="1188720"/>
          </a:xfrm>
        </p:grpSpPr>
        <p:graphicFrame>
          <p:nvGraphicFramePr>
            <p:cNvPr id="10" name="Diagram 9">
              <a:extLst>
                <a:ext uri="{FF2B5EF4-FFF2-40B4-BE49-F238E27FC236}">
                  <a16:creationId xmlns:a16="http://schemas.microsoft.com/office/drawing/2014/main" id="{8864DBB8-D0CA-FA0B-BD53-ABE01CB076D6}"/>
                </a:ext>
              </a:extLst>
            </p:cNvPr>
            <p:cNvGraphicFramePr/>
            <p:nvPr>
              <p:extLst>
                <p:ext uri="{D42A27DB-BD31-4B8C-83A1-F6EECF244321}">
                  <p14:modId xmlns:p14="http://schemas.microsoft.com/office/powerpoint/2010/main" val="3944181348"/>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Box 24">
              <a:extLst>
                <a:ext uri="{FF2B5EF4-FFF2-40B4-BE49-F238E27FC236}">
                  <a16:creationId xmlns:a16="http://schemas.microsoft.com/office/drawing/2014/main" id="{EEF3532A-50E4-6278-7898-86B074AEA12D}"/>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34" name="Group 33">
            <a:extLst>
              <a:ext uri="{FF2B5EF4-FFF2-40B4-BE49-F238E27FC236}">
                <a16:creationId xmlns:a16="http://schemas.microsoft.com/office/drawing/2014/main" id="{967D4AF0-7E34-C360-2A4C-A1F3AD2D05B7}"/>
              </a:ext>
            </a:extLst>
          </p:cNvPr>
          <p:cNvGrpSpPr/>
          <p:nvPr/>
        </p:nvGrpSpPr>
        <p:grpSpPr>
          <a:xfrm>
            <a:off x="318627" y="2787780"/>
            <a:ext cx="4428449" cy="1188720"/>
            <a:chOff x="6192899" y="2301003"/>
            <a:chExt cx="4428449" cy="1188720"/>
          </a:xfrm>
        </p:grpSpPr>
        <p:graphicFrame>
          <p:nvGraphicFramePr>
            <p:cNvPr id="14" name="Diagram 13">
              <a:extLst>
                <a:ext uri="{FF2B5EF4-FFF2-40B4-BE49-F238E27FC236}">
                  <a16:creationId xmlns:a16="http://schemas.microsoft.com/office/drawing/2014/main" id="{321F72F5-2A2D-E104-8478-1B242D66CB0B}"/>
                </a:ext>
              </a:extLst>
            </p:cNvPr>
            <p:cNvGraphicFramePr/>
            <p:nvPr>
              <p:extLst>
                <p:ext uri="{D42A27DB-BD31-4B8C-83A1-F6EECF244321}">
                  <p14:modId xmlns:p14="http://schemas.microsoft.com/office/powerpoint/2010/main" val="527655411"/>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TextBox 26">
              <a:extLst>
                <a:ext uri="{FF2B5EF4-FFF2-40B4-BE49-F238E27FC236}">
                  <a16:creationId xmlns:a16="http://schemas.microsoft.com/office/drawing/2014/main" id="{5E3D753F-150F-E9A0-E301-4901334B7468}"/>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33" name="Group 32">
            <a:extLst>
              <a:ext uri="{FF2B5EF4-FFF2-40B4-BE49-F238E27FC236}">
                <a16:creationId xmlns:a16="http://schemas.microsoft.com/office/drawing/2014/main" id="{DAFD5A5A-D5E1-F30A-2BA1-E6FB98247753}"/>
              </a:ext>
            </a:extLst>
          </p:cNvPr>
          <p:cNvGrpSpPr/>
          <p:nvPr/>
        </p:nvGrpSpPr>
        <p:grpSpPr>
          <a:xfrm>
            <a:off x="318627" y="3616024"/>
            <a:ext cx="4428449" cy="1188720"/>
            <a:chOff x="6192899" y="3181695"/>
            <a:chExt cx="4428449" cy="1188720"/>
          </a:xfrm>
        </p:grpSpPr>
        <p:graphicFrame>
          <p:nvGraphicFramePr>
            <p:cNvPr id="17" name="Diagram 16">
              <a:extLst>
                <a:ext uri="{FF2B5EF4-FFF2-40B4-BE49-F238E27FC236}">
                  <a16:creationId xmlns:a16="http://schemas.microsoft.com/office/drawing/2014/main" id="{02D2FF39-5696-873A-62BC-3FFE1DEBF54E}"/>
                </a:ext>
              </a:extLst>
            </p:cNvPr>
            <p:cNvGraphicFramePr/>
            <p:nvPr>
              <p:extLst>
                <p:ext uri="{D42A27DB-BD31-4B8C-83A1-F6EECF244321}">
                  <p14:modId xmlns:p14="http://schemas.microsoft.com/office/powerpoint/2010/main" val="3431999627"/>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8" name="TextBox 27">
              <a:extLst>
                <a:ext uri="{FF2B5EF4-FFF2-40B4-BE49-F238E27FC236}">
                  <a16:creationId xmlns:a16="http://schemas.microsoft.com/office/drawing/2014/main" id="{EE7267ED-4AAB-3B2C-7311-C58B34695D14}"/>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32" name="Group 31">
            <a:extLst>
              <a:ext uri="{FF2B5EF4-FFF2-40B4-BE49-F238E27FC236}">
                <a16:creationId xmlns:a16="http://schemas.microsoft.com/office/drawing/2014/main" id="{232D58FD-042B-E66A-6957-5CC88BBB0354}"/>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0382B2E7-DC75-4C89-213C-0BF8BCE6544D}"/>
                </a:ext>
              </a:extLst>
            </p:cNvPr>
            <p:cNvGraphicFramePr/>
            <p:nvPr>
              <p:extLst>
                <p:ext uri="{D42A27DB-BD31-4B8C-83A1-F6EECF244321}">
                  <p14:modId xmlns:p14="http://schemas.microsoft.com/office/powerpoint/2010/main" val="1655190762"/>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9" name="TextBox 28">
              <a:extLst>
                <a:ext uri="{FF2B5EF4-FFF2-40B4-BE49-F238E27FC236}">
                  <a16:creationId xmlns:a16="http://schemas.microsoft.com/office/drawing/2014/main" id="{F4BA1A52-736A-4B55-3055-40EAF1198936}"/>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3059DB82-9CB0-E2B1-CD71-1D424577C2A5}"/>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4D1FC470-AA1A-091F-B584-7169247362DD}"/>
                </a:ext>
              </a:extLst>
            </p:cNvPr>
            <p:cNvGraphicFramePr/>
            <p:nvPr>
              <p:extLst>
                <p:ext uri="{D42A27DB-BD31-4B8C-83A1-F6EECF244321}">
                  <p14:modId xmlns:p14="http://schemas.microsoft.com/office/powerpoint/2010/main" val="1908634183"/>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30" name="TextBox 29">
              <a:extLst>
                <a:ext uri="{FF2B5EF4-FFF2-40B4-BE49-F238E27FC236}">
                  <a16:creationId xmlns:a16="http://schemas.microsoft.com/office/drawing/2014/main" id="{E1823E49-2D53-57FB-D466-6783AEB4480E}"/>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5F7CCDBD-0C20-70CD-0366-83BFBEA2ECB7}"/>
              </a:ext>
            </a:extLst>
          </p:cNvPr>
          <p:cNvGraphicFramePr/>
          <p:nvPr>
            <p:extLst>
              <p:ext uri="{D42A27DB-BD31-4B8C-83A1-F6EECF244321}">
                <p14:modId xmlns:p14="http://schemas.microsoft.com/office/powerpoint/2010/main" val="2882188303"/>
              </p:ext>
            </p:extLst>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Tree>
    <p:extLst>
      <p:ext uri="{BB962C8B-B14F-4D97-AF65-F5344CB8AC3E}">
        <p14:creationId xmlns:p14="http://schemas.microsoft.com/office/powerpoint/2010/main" val="26733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Design Iterations</a:t>
            </a:r>
          </a:p>
        </p:txBody>
      </p:sp>
      <p:sp>
        <p:nvSpPr>
          <p:cNvPr id="40" name="TextBox 39">
            <a:extLst>
              <a:ext uri="{FF2B5EF4-FFF2-40B4-BE49-F238E27FC236}">
                <a16:creationId xmlns:a16="http://schemas.microsoft.com/office/drawing/2014/main" id="{183BCF2D-833E-B324-0829-C58C72319136}"/>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35" name="Group 34">
            <a:extLst>
              <a:ext uri="{FF2B5EF4-FFF2-40B4-BE49-F238E27FC236}">
                <a16:creationId xmlns:a16="http://schemas.microsoft.com/office/drawing/2014/main" id="{66EE57F4-42F1-042F-ACF0-899B40DC7137}"/>
              </a:ext>
            </a:extLst>
          </p:cNvPr>
          <p:cNvGrpSpPr/>
          <p:nvPr/>
        </p:nvGrpSpPr>
        <p:grpSpPr>
          <a:xfrm>
            <a:off x="318627" y="1959536"/>
            <a:ext cx="4428449" cy="1188720"/>
            <a:chOff x="6192899" y="1420311"/>
            <a:chExt cx="4428449" cy="1188720"/>
          </a:xfrm>
        </p:grpSpPr>
        <p:graphicFrame>
          <p:nvGraphicFramePr>
            <p:cNvPr id="10" name="Diagram 9">
              <a:extLst>
                <a:ext uri="{FF2B5EF4-FFF2-40B4-BE49-F238E27FC236}">
                  <a16:creationId xmlns:a16="http://schemas.microsoft.com/office/drawing/2014/main" id="{F430746E-75DA-ECE0-22BD-778252257E6B}"/>
                </a:ext>
              </a:extLst>
            </p:cNvPr>
            <p:cNvGraphicFramePr/>
            <p:nvPr>
              <p:extLst>
                <p:ext uri="{D42A27DB-BD31-4B8C-83A1-F6EECF244321}">
                  <p14:modId xmlns:p14="http://schemas.microsoft.com/office/powerpoint/2010/main" val="1189834969"/>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DE58EBB0-5D35-7571-D234-9D55B21B166D}"/>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34" name="Group 33">
            <a:extLst>
              <a:ext uri="{FF2B5EF4-FFF2-40B4-BE49-F238E27FC236}">
                <a16:creationId xmlns:a16="http://schemas.microsoft.com/office/drawing/2014/main" id="{AA7428A7-32C2-D8A3-97FB-7C9BF64CCEAA}"/>
              </a:ext>
            </a:extLst>
          </p:cNvPr>
          <p:cNvGrpSpPr/>
          <p:nvPr/>
        </p:nvGrpSpPr>
        <p:grpSpPr>
          <a:xfrm>
            <a:off x="318627" y="2787780"/>
            <a:ext cx="4428449" cy="1188720"/>
            <a:chOff x="6192899" y="2301003"/>
            <a:chExt cx="4428449" cy="1188720"/>
          </a:xfrm>
        </p:grpSpPr>
        <p:graphicFrame>
          <p:nvGraphicFramePr>
            <p:cNvPr id="14" name="Diagram 13">
              <a:extLst>
                <a:ext uri="{FF2B5EF4-FFF2-40B4-BE49-F238E27FC236}">
                  <a16:creationId xmlns:a16="http://schemas.microsoft.com/office/drawing/2014/main" id="{48D819BB-9CE6-6656-372E-319E08F24085}"/>
                </a:ext>
              </a:extLst>
            </p:cNvPr>
            <p:cNvGraphicFramePr/>
            <p:nvPr>
              <p:extLst>
                <p:ext uri="{D42A27DB-BD31-4B8C-83A1-F6EECF244321}">
                  <p14:modId xmlns:p14="http://schemas.microsoft.com/office/powerpoint/2010/main" val="941987331"/>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TextBox 26">
              <a:extLst>
                <a:ext uri="{FF2B5EF4-FFF2-40B4-BE49-F238E27FC236}">
                  <a16:creationId xmlns:a16="http://schemas.microsoft.com/office/drawing/2014/main" id="{9D434B2B-E308-5D8F-A18F-6364226A4319}"/>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33" name="Group 32">
            <a:extLst>
              <a:ext uri="{FF2B5EF4-FFF2-40B4-BE49-F238E27FC236}">
                <a16:creationId xmlns:a16="http://schemas.microsoft.com/office/drawing/2014/main" id="{FC371EA1-6804-79CF-AFBA-E390352EC359}"/>
              </a:ext>
            </a:extLst>
          </p:cNvPr>
          <p:cNvGrpSpPr/>
          <p:nvPr/>
        </p:nvGrpSpPr>
        <p:grpSpPr>
          <a:xfrm>
            <a:off x="318627" y="3616024"/>
            <a:ext cx="4428449" cy="1188720"/>
            <a:chOff x="6192899" y="3181695"/>
            <a:chExt cx="4428449" cy="1188720"/>
          </a:xfrm>
        </p:grpSpPr>
        <p:graphicFrame>
          <p:nvGraphicFramePr>
            <p:cNvPr id="17" name="Diagram 16">
              <a:extLst>
                <a:ext uri="{FF2B5EF4-FFF2-40B4-BE49-F238E27FC236}">
                  <a16:creationId xmlns:a16="http://schemas.microsoft.com/office/drawing/2014/main" id="{F1E6C794-E936-4BF0-D51F-5A51CAAA814C}"/>
                </a:ext>
              </a:extLst>
            </p:cNvPr>
            <p:cNvGraphicFramePr/>
            <p:nvPr>
              <p:extLst>
                <p:ext uri="{D42A27DB-BD31-4B8C-83A1-F6EECF244321}">
                  <p14:modId xmlns:p14="http://schemas.microsoft.com/office/powerpoint/2010/main" val="1943653852"/>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8" name="TextBox 27">
              <a:extLst>
                <a:ext uri="{FF2B5EF4-FFF2-40B4-BE49-F238E27FC236}">
                  <a16:creationId xmlns:a16="http://schemas.microsoft.com/office/drawing/2014/main" id="{3E0A878F-8162-1AC8-AF04-FA7022433DC7}"/>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32" name="Group 31">
            <a:extLst>
              <a:ext uri="{FF2B5EF4-FFF2-40B4-BE49-F238E27FC236}">
                <a16:creationId xmlns:a16="http://schemas.microsoft.com/office/drawing/2014/main" id="{160D2DA8-37A6-2C4A-B6B5-FB5AD41B3704}"/>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156B173A-D676-D9FA-B53A-9413F35ECB8D}"/>
                </a:ext>
              </a:extLst>
            </p:cNvPr>
            <p:cNvGraphicFramePr/>
            <p:nvPr>
              <p:extLst>
                <p:ext uri="{D42A27DB-BD31-4B8C-83A1-F6EECF244321}">
                  <p14:modId xmlns:p14="http://schemas.microsoft.com/office/powerpoint/2010/main" val="3130887789"/>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9" name="TextBox 28">
              <a:extLst>
                <a:ext uri="{FF2B5EF4-FFF2-40B4-BE49-F238E27FC236}">
                  <a16:creationId xmlns:a16="http://schemas.microsoft.com/office/drawing/2014/main" id="{0F9B2B62-DAF5-CCEE-BC44-2CF67E9F9077}"/>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E314F2D4-09B5-5692-4DDF-3CA24F589866}"/>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825C7B57-1A31-3B16-B76F-8256FDEE4C94}"/>
                </a:ext>
              </a:extLst>
            </p:cNvPr>
            <p:cNvGraphicFramePr/>
            <p:nvPr>
              <p:extLst>
                <p:ext uri="{D42A27DB-BD31-4B8C-83A1-F6EECF244321}">
                  <p14:modId xmlns:p14="http://schemas.microsoft.com/office/powerpoint/2010/main" val="4052811586"/>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30" name="TextBox 29">
              <a:extLst>
                <a:ext uri="{FF2B5EF4-FFF2-40B4-BE49-F238E27FC236}">
                  <a16:creationId xmlns:a16="http://schemas.microsoft.com/office/drawing/2014/main" id="{09EF091D-F4ED-5CD9-3943-0EB2A33CFFC7}"/>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A7E30D23-C9ED-3959-B182-EA96EB70F190}"/>
              </a:ext>
            </a:extLst>
          </p:cNvPr>
          <p:cNvGraphicFramePr/>
          <p:nvPr>
            <p:extLst>
              <p:ext uri="{D42A27DB-BD31-4B8C-83A1-F6EECF244321}">
                <p14:modId xmlns:p14="http://schemas.microsoft.com/office/powerpoint/2010/main" val="2831423798"/>
              </p:ext>
            </p:extLst>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EBC5F0BE-B49D-6130-FA69-9E59DAA66D62}"/>
                  </a:ext>
                </a:extLst>
              </p:cNvPr>
              <p:cNvGraphicFramePr>
                <a:graphicFrameLocks noChangeAspect="1"/>
              </p:cNvGraphicFramePr>
              <p:nvPr>
                <p:extLst>
                  <p:ext uri="{D42A27DB-BD31-4B8C-83A1-F6EECF244321}">
                    <p14:modId xmlns:p14="http://schemas.microsoft.com/office/powerpoint/2010/main" val="3328461322"/>
                  </p:ext>
                </p:extLst>
              </p:nvPr>
            </p:nvGraphicFramePr>
            <p:xfrm>
              <a:off x="1224234" y="2686049"/>
              <a:ext cx="9211853" cy="3048670"/>
            </p:xfrm>
            <a:graphic>
              <a:graphicData uri="http://schemas.microsoft.com/office/drawing/2017/model3d">
                <am3d:model3d r:embed="rId32">
                  <am3d:spPr>
                    <a:xfrm>
                      <a:off x="0" y="0"/>
                      <a:ext cx="9211853" cy="3048670"/>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33"/>
                  </am3d:raster>
                  <am3d:objViewport viewportSz="98526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EBC5F0BE-B49D-6130-FA69-9E59DAA66D62}"/>
                  </a:ext>
                </a:extLst>
              </p:cNvPr>
              <p:cNvPicPr>
                <a:picLocks noGrp="1" noRot="1" noChangeAspect="1" noMove="1" noResize="1" noEditPoints="1" noAdjustHandles="1" noChangeArrowheads="1" noChangeShapeType="1" noCrop="1"/>
              </p:cNvPicPr>
              <p:nvPr/>
            </p:nvPicPr>
            <p:blipFill>
              <a:blip r:embed="rId33"/>
              <a:stretch>
                <a:fillRect/>
              </a:stretch>
            </p:blipFill>
            <p:spPr>
              <a:xfrm>
                <a:off x="1224234" y="2686049"/>
                <a:ext cx="9211853" cy="3048670"/>
              </a:xfrm>
              <a:prstGeom prst="rect">
                <a:avLst/>
              </a:prstGeom>
            </p:spPr>
          </p:pic>
        </mc:Fallback>
      </mc:AlternateContent>
    </p:spTree>
    <p:extLst>
      <p:ext uri="{BB962C8B-B14F-4D97-AF65-F5344CB8AC3E}">
        <p14:creationId xmlns:p14="http://schemas.microsoft.com/office/powerpoint/2010/main" val="427507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26FE-76E7-0279-C755-F69E877CA60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5EADA8-DDF4-C9F3-E807-73AC3145D720}"/>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33972A53-B4B1-6CFB-18C1-B8D496E4ED37}"/>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ED12913A-650E-18EB-85E3-EE7B7BF3AB87}"/>
              </a:ext>
            </a:extLst>
          </p:cNvPr>
          <p:cNvSpPr>
            <a:spLocks noGrp="1"/>
          </p:cNvSpPr>
          <p:nvPr>
            <p:ph type="title"/>
          </p:nvPr>
        </p:nvSpPr>
        <p:spPr/>
        <p:txBody>
          <a:bodyPr/>
          <a:lstStyle/>
          <a:p>
            <a:r>
              <a:rPr lang="en-US"/>
              <a:t>Design Iterations</a:t>
            </a:r>
          </a:p>
        </p:txBody>
      </p:sp>
      <p:sp>
        <p:nvSpPr>
          <p:cNvPr id="40" name="TextBox 39">
            <a:extLst>
              <a:ext uri="{FF2B5EF4-FFF2-40B4-BE49-F238E27FC236}">
                <a16:creationId xmlns:a16="http://schemas.microsoft.com/office/drawing/2014/main" id="{BB1E910B-21C1-7948-2173-891EF121493C}"/>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34" name="Group 33">
            <a:extLst>
              <a:ext uri="{FF2B5EF4-FFF2-40B4-BE49-F238E27FC236}">
                <a16:creationId xmlns:a16="http://schemas.microsoft.com/office/drawing/2014/main" id="{F7DB86BB-B6F4-FE35-D559-17308FD88068}"/>
              </a:ext>
            </a:extLst>
          </p:cNvPr>
          <p:cNvGrpSpPr/>
          <p:nvPr/>
        </p:nvGrpSpPr>
        <p:grpSpPr>
          <a:xfrm>
            <a:off x="318627" y="2787780"/>
            <a:ext cx="4428449" cy="1188720"/>
            <a:chOff x="6192899" y="2301003"/>
            <a:chExt cx="4428449" cy="1188720"/>
          </a:xfrm>
        </p:grpSpPr>
        <p:graphicFrame>
          <p:nvGraphicFramePr>
            <p:cNvPr id="14" name="Diagram 13">
              <a:extLst>
                <a:ext uri="{FF2B5EF4-FFF2-40B4-BE49-F238E27FC236}">
                  <a16:creationId xmlns:a16="http://schemas.microsoft.com/office/drawing/2014/main" id="{C7DC2CC1-F971-28B5-20AB-6DB85193E7AA}"/>
                </a:ext>
              </a:extLst>
            </p:cNvPr>
            <p:cNvGraphicFramePr/>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53B2D947-9ED1-8B3E-8CD3-64056264563E}"/>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33" name="Group 32">
            <a:extLst>
              <a:ext uri="{FF2B5EF4-FFF2-40B4-BE49-F238E27FC236}">
                <a16:creationId xmlns:a16="http://schemas.microsoft.com/office/drawing/2014/main" id="{84F3FB96-A776-3C86-9D43-39A1477197D9}"/>
              </a:ext>
            </a:extLst>
          </p:cNvPr>
          <p:cNvGrpSpPr/>
          <p:nvPr/>
        </p:nvGrpSpPr>
        <p:grpSpPr>
          <a:xfrm>
            <a:off x="318627" y="3616024"/>
            <a:ext cx="4428449" cy="1188720"/>
            <a:chOff x="6192899" y="3181695"/>
            <a:chExt cx="4428449" cy="1188720"/>
          </a:xfrm>
        </p:grpSpPr>
        <p:graphicFrame>
          <p:nvGraphicFramePr>
            <p:cNvPr id="17" name="Diagram 16">
              <a:extLst>
                <a:ext uri="{FF2B5EF4-FFF2-40B4-BE49-F238E27FC236}">
                  <a16:creationId xmlns:a16="http://schemas.microsoft.com/office/drawing/2014/main" id="{65B93ADF-1E0C-5FCD-3E3E-77208AA32D3A}"/>
                </a:ext>
              </a:extLst>
            </p:cNvPr>
            <p:cNvGraphicFramePr/>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8" name="TextBox 27">
              <a:extLst>
                <a:ext uri="{FF2B5EF4-FFF2-40B4-BE49-F238E27FC236}">
                  <a16:creationId xmlns:a16="http://schemas.microsoft.com/office/drawing/2014/main" id="{25465393-E585-DE7E-A2A4-16FE1E5407E4}"/>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32" name="Group 31">
            <a:extLst>
              <a:ext uri="{FF2B5EF4-FFF2-40B4-BE49-F238E27FC236}">
                <a16:creationId xmlns:a16="http://schemas.microsoft.com/office/drawing/2014/main" id="{14E0D3F5-E800-BB67-DC94-0A53ED18943D}"/>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59754CA8-E6D6-A39E-5D15-13ADCD8E6CCC}"/>
                </a:ext>
              </a:extLst>
            </p:cNvPr>
            <p:cNvGraphicFramePr/>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9" name="TextBox 28">
              <a:extLst>
                <a:ext uri="{FF2B5EF4-FFF2-40B4-BE49-F238E27FC236}">
                  <a16:creationId xmlns:a16="http://schemas.microsoft.com/office/drawing/2014/main" id="{B19A91B5-E353-0103-91D6-681ED95CECD3}"/>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AF251ACF-9FAB-DC6A-30E6-3B1F2341B3BE}"/>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EA769690-DBA8-A6B8-F44E-9DAC6CE1DBFD}"/>
                </a:ext>
              </a:extLst>
            </p:cNvPr>
            <p:cNvGraphicFramePr/>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TextBox 29">
              <a:extLst>
                <a:ext uri="{FF2B5EF4-FFF2-40B4-BE49-F238E27FC236}">
                  <a16:creationId xmlns:a16="http://schemas.microsoft.com/office/drawing/2014/main" id="{22117C3B-99FB-372C-DEE7-3400BBC9E556}"/>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24A6D0F9-1506-C9B9-50C1-E4C248B11696}"/>
              </a:ext>
            </a:extLst>
          </p:cNvPr>
          <p:cNvGraphicFramePr/>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0AA64BE1-B45B-A4EA-C709-B012316E54E4}"/>
                  </a:ext>
                </a:extLst>
              </p:cNvPr>
              <p:cNvGraphicFramePr>
                <a:graphicFrameLocks noChangeAspect="1"/>
              </p:cNvGraphicFramePr>
              <p:nvPr>
                <p:extLst>
                  <p:ext uri="{D42A27DB-BD31-4B8C-83A1-F6EECF244321}">
                    <p14:modId xmlns:p14="http://schemas.microsoft.com/office/powerpoint/2010/main" val="1023782962"/>
                  </p:ext>
                </p:extLst>
              </p:nvPr>
            </p:nvGraphicFramePr>
            <p:xfrm>
              <a:off x="5133764" y="2856973"/>
              <a:ext cx="5312630" cy="1758219"/>
            </p:xfrm>
            <a:graphic>
              <a:graphicData uri="http://schemas.microsoft.com/office/drawing/2017/model3d">
                <am3d:model3d r:embed="rId27">
                  <am3d:spPr>
                    <a:xfrm>
                      <a:off x="0" y="0"/>
                      <a:ext cx="5312630" cy="1758219"/>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28"/>
                  </am3d:raster>
                  <am3d:objViewport viewportSz="56822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0AA64BE1-B45B-A4EA-C709-B012316E54E4}"/>
                  </a:ext>
                </a:extLst>
              </p:cNvPr>
              <p:cNvPicPr>
                <a:picLocks noGrp="1" noRot="1" noChangeAspect="1" noMove="1" noResize="1" noEditPoints="1" noAdjustHandles="1" noChangeArrowheads="1" noChangeShapeType="1" noCrop="1"/>
              </p:cNvPicPr>
              <p:nvPr/>
            </p:nvPicPr>
            <p:blipFill>
              <a:blip r:embed="rId28"/>
              <a:stretch>
                <a:fillRect/>
              </a:stretch>
            </p:blipFill>
            <p:spPr>
              <a:xfrm>
                <a:off x="5133764" y="2856973"/>
                <a:ext cx="5312630" cy="1758219"/>
              </a:xfrm>
              <a:prstGeom prst="rect">
                <a:avLst/>
              </a:prstGeom>
            </p:spPr>
          </p:pic>
        </mc:Fallback>
      </mc:AlternateContent>
      <p:grpSp>
        <p:nvGrpSpPr>
          <p:cNvPr id="9" name="Group 8">
            <a:extLst>
              <a:ext uri="{FF2B5EF4-FFF2-40B4-BE49-F238E27FC236}">
                <a16:creationId xmlns:a16="http://schemas.microsoft.com/office/drawing/2014/main" id="{2C1A708F-7E37-A59F-7637-96A26DE8E760}"/>
              </a:ext>
            </a:extLst>
          </p:cNvPr>
          <p:cNvGrpSpPr/>
          <p:nvPr/>
        </p:nvGrpSpPr>
        <p:grpSpPr>
          <a:xfrm>
            <a:off x="318627" y="1959536"/>
            <a:ext cx="4428449" cy="1188720"/>
            <a:chOff x="6192899" y="1420311"/>
            <a:chExt cx="4428449" cy="1188720"/>
          </a:xfrm>
        </p:grpSpPr>
        <p:graphicFrame>
          <p:nvGraphicFramePr>
            <p:cNvPr id="11" name="Diagram 10">
              <a:extLst>
                <a:ext uri="{FF2B5EF4-FFF2-40B4-BE49-F238E27FC236}">
                  <a16:creationId xmlns:a16="http://schemas.microsoft.com/office/drawing/2014/main" id="{BCE819D8-B8F7-077E-AB84-F65D26071524}"/>
                </a:ext>
              </a:extLst>
            </p:cNvPr>
            <p:cNvGraphicFramePr/>
            <p:nvPr>
              <p:extLst>
                <p:ext uri="{D42A27DB-BD31-4B8C-83A1-F6EECF244321}">
                  <p14:modId xmlns:p14="http://schemas.microsoft.com/office/powerpoint/2010/main" val="4290376520"/>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2" name="TextBox 11">
              <a:extLst>
                <a:ext uri="{FF2B5EF4-FFF2-40B4-BE49-F238E27FC236}">
                  <a16:creationId xmlns:a16="http://schemas.microsoft.com/office/drawing/2014/main" id="{8C84E8D0-8CB6-1917-FC72-A8599FAA5522}"/>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spTree>
    <p:extLst>
      <p:ext uri="{BB962C8B-B14F-4D97-AF65-F5344CB8AC3E}">
        <p14:creationId xmlns:p14="http://schemas.microsoft.com/office/powerpoint/2010/main" val="4020746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8DF37-9047-CA9A-9F48-6A233C9BD27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AADE95-9B85-16C8-89E8-47A8741240DC}"/>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E85CEE80-AF41-57E2-41E1-A6A860F3A26E}"/>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12248511-39A0-9BED-9BFA-DA8108FD1441}"/>
              </a:ext>
            </a:extLst>
          </p:cNvPr>
          <p:cNvSpPr>
            <a:spLocks noGrp="1"/>
          </p:cNvSpPr>
          <p:nvPr>
            <p:ph type="title"/>
          </p:nvPr>
        </p:nvSpPr>
        <p:spPr/>
        <p:txBody>
          <a:bodyPr/>
          <a:lstStyle/>
          <a:p>
            <a:r>
              <a:rPr lang="en-US"/>
              <a:t>Design Iterations</a:t>
            </a:r>
          </a:p>
        </p:txBody>
      </p:sp>
      <p:sp>
        <p:nvSpPr>
          <p:cNvPr id="40" name="TextBox 39">
            <a:extLst>
              <a:ext uri="{FF2B5EF4-FFF2-40B4-BE49-F238E27FC236}">
                <a16:creationId xmlns:a16="http://schemas.microsoft.com/office/drawing/2014/main" id="{10F7FFB9-B05A-82BB-7E5F-841EAF668E13}"/>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33" name="Group 32">
            <a:extLst>
              <a:ext uri="{FF2B5EF4-FFF2-40B4-BE49-F238E27FC236}">
                <a16:creationId xmlns:a16="http://schemas.microsoft.com/office/drawing/2014/main" id="{62459603-884A-6911-1080-C8F44699D788}"/>
              </a:ext>
            </a:extLst>
          </p:cNvPr>
          <p:cNvGrpSpPr/>
          <p:nvPr/>
        </p:nvGrpSpPr>
        <p:grpSpPr>
          <a:xfrm>
            <a:off x="318627" y="3616024"/>
            <a:ext cx="4428449" cy="1188720"/>
            <a:chOff x="6192899" y="3181695"/>
            <a:chExt cx="4428449" cy="1188720"/>
          </a:xfrm>
        </p:grpSpPr>
        <p:graphicFrame>
          <p:nvGraphicFramePr>
            <p:cNvPr id="17" name="Diagram 16">
              <a:extLst>
                <a:ext uri="{FF2B5EF4-FFF2-40B4-BE49-F238E27FC236}">
                  <a16:creationId xmlns:a16="http://schemas.microsoft.com/office/drawing/2014/main" id="{43F1C2AA-C0E7-2B9A-A0D1-72E373117FAC}"/>
                </a:ext>
              </a:extLst>
            </p:cNvPr>
            <p:cNvGraphicFramePr/>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TextBox 27">
              <a:extLst>
                <a:ext uri="{FF2B5EF4-FFF2-40B4-BE49-F238E27FC236}">
                  <a16:creationId xmlns:a16="http://schemas.microsoft.com/office/drawing/2014/main" id="{9257557E-004B-3FF4-6C08-E50A49293BB3}"/>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32" name="Group 31">
            <a:extLst>
              <a:ext uri="{FF2B5EF4-FFF2-40B4-BE49-F238E27FC236}">
                <a16:creationId xmlns:a16="http://schemas.microsoft.com/office/drawing/2014/main" id="{2DE01EAC-8846-6ED2-6962-CD579D1F0F7B}"/>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CA3B2BB6-24BB-81D2-44D5-40531BD7ED80}"/>
                </a:ext>
              </a:extLst>
            </p:cNvPr>
            <p:cNvGraphicFramePr/>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9" name="TextBox 28">
              <a:extLst>
                <a:ext uri="{FF2B5EF4-FFF2-40B4-BE49-F238E27FC236}">
                  <a16:creationId xmlns:a16="http://schemas.microsoft.com/office/drawing/2014/main" id="{94D6740D-DBF6-2076-018A-427316E56702}"/>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9CE280B1-6250-5B37-2BFB-123A1D26BAAF}"/>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747F23F7-D149-5547-623C-372252253EFA}"/>
                </a:ext>
              </a:extLst>
            </p:cNvPr>
            <p:cNvGraphicFramePr/>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0" name="TextBox 29">
              <a:extLst>
                <a:ext uri="{FF2B5EF4-FFF2-40B4-BE49-F238E27FC236}">
                  <a16:creationId xmlns:a16="http://schemas.microsoft.com/office/drawing/2014/main" id="{47AAE027-75B2-6098-98C0-9E142FFD049E}"/>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EBB22063-6757-061D-5A43-A7A5D81269B5}"/>
              </a:ext>
            </a:extLst>
          </p:cNvPr>
          <p:cNvGraphicFramePr/>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F6F0647B-530B-7E72-F945-42862C840B0B}"/>
                  </a:ext>
                </a:extLst>
              </p:cNvPr>
              <p:cNvGraphicFramePr>
                <a:graphicFrameLocks/>
              </p:cNvGraphicFramePr>
              <p:nvPr>
                <p:extLst>
                  <p:ext uri="{D42A27DB-BD31-4B8C-83A1-F6EECF244321}">
                    <p14:modId xmlns:p14="http://schemas.microsoft.com/office/powerpoint/2010/main" val="1040818524"/>
                  </p:ext>
                </p:extLst>
              </p:nvPr>
            </p:nvGraphicFramePr>
            <p:xfrm>
              <a:off x="5063140" y="2027641"/>
              <a:ext cx="5212080" cy="3657600"/>
            </p:xfrm>
            <a:graphic>
              <a:graphicData uri="http://schemas.microsoft.com/office/drawing/2017/model3d">
                <am3d:model3d r:embed="rId22">
                  <am3d:spPr>
                    <a:xfrm>
                      <a:off x="0" y="0"/>
                      <a:ext cx="5212080" cy="3657600"/>
                    </a:xfrm>
                    <a:prstGeom prst="rect">
                      <a:avLst/>
                    </a:prstGeom>
                  </am3d:spPr>
                  <am3d:camera>
                    <am3d:pos x="-14436948" y="1617521" z="49215896"/>
                    <am3d:up dx="0" dy="36000000" dz="0"/>
                    <am3d:lookAt x="-14436948" y="1617521" z="0"/>
                    <am3d:perspective fov="455693"/>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2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F6F0647B-530B-7E72-F945-42862C840B0B}"/>
                  </a:ext>
                </a:extLst>
              </p:cNvPr>
              <p:cNvPicPr>
                <a:picLocks noGrp="1" noRot="1" noChangeAspect="1" noMove="1" noResize="1" noEditPoints="1" noAdjustHandles="1" noChangeArrowheads="1" noChangeShapeType="1" noCrop="1"/>
              </p:cNvPicPr>
              <p:nvPr/>
            </p:nvPicPr>
            <p:blipFill>
              <a:blip r:embed="rId23"/>
              <a:stretch>
                <a:fillRect/>
              </a:stretch>
            </p:blipFill>
            <p:spPr>
              <a:xfrm>
                <a:off x="5063140" y="2027641"/>
                <a:ext cx="5212080" cy="3657600"/>
              </a:xfrm>
              <a:prstGeom prst="rect">
                <a:avLst/>
              </a:prstGeom>
            </p:spPr>
          </p:pic>
        </mc:Fallback>
      </mc:AlternateContent>
      <p:grpSp>
        <p:nvGrpSpPr>
          <p:cNvPr id="9" name="Group 8">
            <a:extLst>
              <a:ext uri="{FF2B5EF4-FFF2-40B4-BE49-F238E27FC236}">
                <a16:creationId xmlns:a16="http://schemas.microsoft.com/office/drawing/2014/main" id="{02D4EF4A-1070-8448-BB81-A66045CA1BF2}"/>
              </a:ext>
            </a:extLst>
          </p:cNvPr>
          <p:cNvGrpSpPr/>
          <p:nvPr/>
        </p:nvGrpSpPr>
        <p:grpSpPr>
          <a:xfrm>
            <a:off x="318627" y="1959536"/>
            <a:ext cx="4428449" cy="1188720"/>
            <a:chOff x="6192899" y="1420311"/>
            <a:chExt cx="4428449" cy="1188720"/>
          </a:xfrm>
        </p:grpSpPr>
        <p:graphicFrame>
          <p:nvGraphicFramePr>
            <p:cNvPr id="11" name="Diagram 10">
              <a:extLst>
                <a:ext uri="{FF2B5EF4-FFF2-40B4-BE49-F238E27FC236}">
                  <a16:creationId xmlns:a16="http://schemas.microsoft.com/office/drawing/2014/main" id="{808794EB-F30B-F178-454A-7163C7169B3A}"/>
                </a:ext>
              </a:extLst>
            </p:cNvPr>
            <p:cNvGraphicFramePr/>
            <p:nvPr>
              <p:extLst>
                <p:ext uri="{D42A27DB-BD31-4B8C-83A1-F6EECF244321}">
                  <p14:modId xmlns:p14="http://schemas.microsoft.com/office/powerpoint/2010/main" val="2320585228"/>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2" name="TextBox 11">
              <a:extLst>
                <a:ext uri="{FF2B5EF4-FFF2-40B4-BE49-F238E27FC236}">
                  <a16:creationId xmlns:a16="http://schemas.microsoft.com/office/drawing/2014/main" id="{21CB9E3D-E138-C4B8-4F47-A2D4BDC21E67}"/>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2" name="Group 1">
            <a:extLst>
              <a:ext uri="{FF2B5EF4-FFF2-40B4-BE49-F238E27FC236}">
                <a16:creationId xmlns:a16="http://schemas.microsoft.com/office/drawing/2014/main" id="{9109D43C-0DF7-755D-84D3-3942C04E4D1B}"/>
              </a:ext>
            </a:extLst>
          </p:cNvPr>
          <p:cNvGrpSpPr/>
          <p:nvPr/>
        </p:nvGrpSpPr>
        <p:grpSpPr>
          <a:xfrm>
            <a:off x="318627" y="2787780"/>
            <a:ext cx="4428449" cy="1188720"/>
            <a:chOff x="6192899" y="2301003"/>
            <a:chExt cx="4428449" cy="1188720"/>
          </a:xfrm>
        </p:grpSpPr>
        <p:graphicFrame>
          <p:nvGraphicFramePr>
            <p:cNvPr id="7" name="Diagram 6">
              <a:extLst>
                <a:ext uri="{FF2B5EF4-FFF2-40B4-BE49-F238E27FC236}">
                  <a16:creationId xmlns:a16="http://schemas.microsoft.com/office/drawing/2014/main" id="{36146D6C-EA4B-FEA9-78DF-B188525F40F0}"/>
                </a:ext>
              </a:extLst>
            </p:cNvPr>
            <p:cNvGraphicFramePr/>
            <p:nvPr>
              <p:extLst>
                <p:ext uri="{D42A27DB-BD31-4B8C-83A1-F6EECF244321}">
                  <p14:modId xmlns:p14="http://schemas.microsoft.com/office/powerpoint/2010/main" val="3573203910"/>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8" name="TextBox 7">
              <a:extLst>
                <a:ext uri="{FF2B5EF4-FFF2-40B4-BE49-F238E27FC236}">
                  <a16:creationId xmlns:a16="http://schemas.microsoft.com/office/drawing/2014/main" id="{D5E3D10C-21F3-11F0-6BF2-211432E8FD63}"/>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spTree>
    <p:extLst>
      <p:ext uri="{BB962C8B-B14F-4D97-AF65-F5344CB8AC3E}">
        <p14:creationId xmlns:p14="http://schemas.microsoft.com/office/powerpoint/2010/main" val="369300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72C9-13A6-26E9-A1FB-8C357FFC20E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460F36-27CF-C1AD-8A16-1EDB62BA1F2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DAAA5B55-4962-EB0A-071E-882035CB9E15}"/>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7FA7ACF0-3E4E-9028-A579-DC6E02814FBC}"/>
              </a:ext>
            </a:extLst>
          </p:cNvPr>
          <p:cNvSpPr>
            <a:spLocks noGrp="1"/>
          </p:cNvSpPr>
          <p:nvPr>
            <p:ph type="title"/>
          </p:nvPr>
        </p:nvSpPr>
        <p:spPr/>
        <p:txBody>
          <a:bodyPr/>
          <a:lstStyle/>
          <a:p>
            <a:r>
              <a:rPr lang="en-US"/>
              <a:t>Design Iterations</a:t>
            </a:r>
          </a:p>
        </p:txBody>
      </p:sp>
      <p:sp>
        <p:nvSpPr>
          <p:cNvPr id="40" name="TextBox 39">
            <a:extLst>
              <a:ext uri="{FF2B5EF4-FFF2-40B4-BE49-F238E27FC236}">
                <a16:creationId xmlns:a16="http://schemas.microsoft.com/office/drawing/2014/main" id="{5BECE515-2B0D-5A31-18FC-5410C306742C}"/>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32" name="Group 31">
            <a:extLst>
              <a:ext uri="{FF2B5EF4-FFF2-40B4-BE49-F238E27FC236}">
                <a16:creationId xmlns:a16="http://schemas.microsoft.com/office/drawing/2014/main" id="{CBAB8E8A-3D34-7835-5262-175C488E2A0F}"/>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AE23F3FD-E62C-8C5C-CB61-4A8DEA7D00BF}"/>
                </a:ext>
              </a:extLst>
            </p:cNvPr>
            <p:cNvGraphicFramePr/>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TextBox 28">
              <a:extLst>
                <a:ext uri="{FF2B5EF4-FFF2-40B4-BE49-F238E27FC236}">
                  <a16:creationId xmlns:a16="http://schemas.microsoft.com/office/drawing/2014/main" id="{56A8B128-145F-FA10-606A-C01E89B31E6F}"/>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40827642-5AEA-76DD-C88C-C324B4380031}"/>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52F7DC5E-A53B-5A78-2711-D4BE962C5DDD}"/>
                </a:ext>
              </a:extLst>
            </p:cNvPr>
            <p:cNvGraphicFramePr/>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 name="TextBox 29">
              <a:extLst>
                <a:ext uri="{FF2B5EF4-FFF2-40B4-BE49-F238E27FC236}">
                  <a16:creationId xmlns:a16="http://schemas.microsoft.com/office/drawing/2014/main" id="{6B5611D0-C75F-4F63-027B-3AA77E5BCEC1}"/>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26B3D460-A9F7-6869-4224-FFF6DA3508E9}"/>
              </a:ext>
            </a:extLst>
          </p:cNvPr>
          <p:cNvGraphicFramePr/>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282319F8-A95B-CFDD-D111-C9D802DAF2E7}"/>
                  </a:ext>
                </a:extLst>
              </p:cNvPr>
              <p:cNvGraphicFramePr>
                <a:graphicFrameLocks/>
              </p:cNvGraphicFramePr>
              <p:nvPr/>
            </p:nvGraphicFramePr>
            <p:xfrm>
              <a:off x="5063140" y="2027641"/>
              <a:ext cx="5212080" cy="3657600"/>
            </p:xfrm>
            <a:graphic>
              <a:graphicData uri="http://schemas.microsoft.com/office/drawing/2017/model3d">
                <am3d:model3d r:embed="rId17">
                  <am3d:spPr>
                    <a:xfrm>
                      <a:off x="0" y="0"/>
                      <a:ext cx="5212080" cy="3657600"/>
                    </a:xfrm>
                    <a:prstGeom prst="rect">
                      <a:avLst/>
                    </a:prstGeom>
                  </am3d:spPr>
                  <am3d:camera>
                    <am3d:pos x="-14436948" y="1617521" z="49215896"/>
                    <am3d:up dx="0" dy="36000000" dz="0"/>
                    <am3d:lookAt x="-14436948" y="1617521" z="0"/>
                    <am3d:perspective fov="455693"/>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18"/>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282319F8-A95B-CFDD-D111-C9D802DAF2E7}"/>
                  </a:ext>
                </a:extLst>
              </p:cNvPr>
              <p:cNvPicPr>
                <a:picLocks noGrp="1" noRot="1" noChangeAspect="1" noMove="1" noResize="1" noEditPoints="1" noAdjustHandles="1" noChangeArrowheads="1" noChangeShapeType="1" noCrop="1"/>
              </p:cNvPicPr>
              <p:nvPr/>
            </p:nvPicPr>
            <p:blipFill>
              <a:blip r:embed="rId18"/>
              <a:stretch>
                <a:fillRect/>
              </a:stretch>
            </p:blipFill>
            <p:spPr>
              <a:xfrm>
                <a:off x="5063140" y="2027641"/>
                <a:ext cx="5212080" cy="3657600"/>
              </a:xfrm>
              <a:prstGeom prst="rect">
                <a:avLst/>
              </a:prstGeom>
            </p:spPr>
          </p:pic>
        </mc:Fallback>
      </mc:AlternateContent>
      <p:grpSp>
        <p:nvGrpSpPr>
          <p:cNvPr id="9" name="Group 8">
            <a:extLst>
              <a:ext uri="{FF2B5EF4-FFF2-40B4-BE49-F238E27FC236}">
                <a16:creationId xmlns:a16="http://schemas.microsoft.com/office/drawing/2014/main" id="{E089AAE2-3F4C-03EF-05D2-02EB1AB65978}"/>
              </a:ext>
            </a:extLst>
          </p:cNvPr>
          <p:cNvGrpSpPr/>
          <p:nvPr/>
        </p:nvGrpSpPr>
        <p:grpSpPr>
          <a:xfrm>
            <a:off x="318627" y="1959536"/>
            <a:ext cx="4428449" cy="1188720"/>
            <a:chOff x="6192899" y="1420311"/>
            <a:chExt cx="4428449" cy="1188720"/>
          </a:xfrm>
        </p:grpSpPr>
        <p:graphicFrame>
          <p:nvGraphicFramePr>
            <p:cNvPr id="11" name="Diagram 10">
              <a:extLst>
                <a:ext uri="{FF2B5EF4-FFF2-40B4-BE49-F238E27FC236}">
                  <a16:creationId xmlns:a16="http://schemas.microsoft.com/office/drawing/2014/main" id="{BE363D93-96D3-0E01-A3F4-4335CB726F4A}"/>
                </a:ext>
              </a:extLst>
            </p:cNvPr>
            <p:cNvGraphicFramePr/>
            <p:nvPr>
              <p:extLst>
                <p:ext uri="{D42A27DB-BD31-4B8C-83A1-F6EECF244321}">
                  <p14:modId xmlns:p14="http://schemas.microsoft.com/office/powerpoint/2010/main" val="3873065882"/>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2" name="TextBox 11">
              <a:extLst>
                <a:ext uri="{FF2B5EF4-FFF2-40B4-BE49-F238E27FC236}">
                  <a16:creationId xmlns:a16="http://schemas.microsoft.com/office/drawing/2014/main" id="{7A891853-BF97-B337-4E74-DCC2EF1210A0}"/>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2" name="Group 1">
            <a:extLst>
              <a:ext uri="{FF2B5EF4-FFF2-40B4-BE49-F238E27FC236}">
                <a16:creationId xmlns:a16="http://schemas.microsoft.com/office/drawing/2014/main" id="{43F4D6BF-D4E9-6B9D-EA2B-F8A4467A95BE}"/>
              </a:ext>
            </a:extLst>
          </p:cNvPr>
          <p:cNvGrpSpPr/>
          <p:nvPr/>
        </p:nvGrpSpPr>
        <p:grpSpPr>
          <a:xfrm>
            <a:off x="318627" y="2787780"/>
            <a:ext cx="4428449" cy="1188720"/>
            <a:chOff x="6192899" y="2301003"/>
            <a:chExt cx="4428449" cy="1188720"/>
          </a:xfrm>
        </p:grpSpPr>
        <p:graphicFrame>
          <p:nvGraphicFramePr>
            <p:cNvPr id="7" name="Diagram 6">
              <a:extLst>
                <a:ext uri="{FF2B5EF4-FFF2-40B4-BE49-F238E27FC236}">
                  <a16:creationId xmlns:a16="http://schemas.microsoft.com/office/drawing/2014/main" id="{66DD826C-EBD2-55D8-1323-B9D8753E7D3E}"/>
                </a:ext>
              </a:extLst>
            </p:cNvPr>
            <p:cNvGraphicFramePr/>
            <p:nvPr>
              <p:extLst>
                <p:ext uri="{D42A27DB-BD31-4B8C-83A1-F6EECF244321}">
                  <p14:modId xmlns:p14="http://schemas.microsoft.com/office/powerpoint/2010/main" val="2937563063"/>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8" name="TextBox 7">
              <a:extLst>
                <a:ext uri="{FF2B5EF4-FFF2-40B4-BE49-F238E27FC236}">
                  <a16:creationId xmlns:a16="http://schemas.microsoft.com/office/drawing/2014/main" id="{0AB1572F-64CA-EA02-B8D1-6AF1269B70B1}"/>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 name="Group 9">
            <a:extLst>
              <a:ext uri="{FF2B5EF4-FFF2-40B4-BE49-F238E27FC236}">
                <a16:creationId xmlns:a16="http://schemas.microsoft.com/office/drawing/2014/main" id="{0CF792AE-1D74-A057-C7C3-A19A5B66EE8F}"/>
              </a:ext>
            </a:extLst>
          </p:cNvPr>
          <p:cNvGrpSpPr/>
          <p:nvPr/>
        </p:nvGrpSpPr>
        <p:grpSpPr>
          <a:xfrm>
            <a:off x="318627" y="3616024"/>
            <a:ext cx="4428449" cy="1188720"/>
            <a:chOff x="6192899" y="3181695"/>
            <a:chExt cx="4428449" cy="1188720"/>
          </a:xfrm>
        </p:grpSpPr>
        <p:graphicFrame>
          <p:nvGraphicFramePr>
            <p:cNvPr id="13" name="Diagram 12">
              <a:extLst>
                <a:ext uri="{FF2B5EF4-FFF2-40B4-BE49-F238E27FC236}">
                  <a16:creationId xmlns:a16="http://schemas.microsoft.com/office/drawing/2014/main" id="{FDDB27A5-D755-F03B-3DD7-5ED827AEFD0B}"/>
                </a:ext>
              </a:extLst>
            </p:cNvPr>
            <p:cNvGraphicFramePr/>
            <p:nvPr>
              <p:extLst>
                <p:ext uri="{D42A27DB-BD31-4B8C-83A1-F6EECF244321}">
                  <p14:modId xmlns:p14="http://schemas.microsoft.com/office/powerpoint/2010/main" val="3068142599"/>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4" name="TextBox 13">
              <a:extLst>
                <a:ext uri="{FF2B5EF4-FFF2-40B4-BE49-F238E27FC236}">
                  <a16:creationId xmlns:a16="http://schemas.microsoft.com/office/drawing/2014/main" id="{F59E1297-ADA7-960C-493D-DF26B3E908EB}"/>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spTree>
    <p:extLst>
      <p:ext uri="{BB962C8B-B14F-4D97-AF65-F5344CB8AC3E}">
        <p14:creationId xmlns:p14="http://schemas.microsoft.com/office/powerpoint/2010/main" val="181756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67176-B747-A9A7-682D-D609EF0D2E4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288122-2205-DE52-AFA9-D9D0FF683C37}"/>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51FF70E-7C07-4D86-DC9A-211B8B968BB8}"/>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3D266640-6B46-CD36-0463-E5AED9688CE7}"/>
              </a:ext>
            </a:extLst>
          </p:cNvPr>
          <p:cNvSpPr>
            <a:spLocks noGrp="1"/>
          </p:cNvSpPr>
          <p:nvPr>
            <p:ph type="title"/>
          </p:nvPr>
        </p:nvSpPr>
        <p:spPr/>
        <p:txBody>
          <a:bodyPr/>
          <a:lstStyle/>
          <a:p>
            <a:r>
              <a:rPr lang="en-US"/>
              <a:t>Design Iterations</a:t>
            </a:r>
          </a:p>
        </p:txBody>
      </p:sp>
      <p:sp>
        <p:nvSpPr>
          <p:cNvPr id="40" name="TextBox 39">
            <a:extLst>
              <a:ext uri="{FF2B5EF4-FFF2-40B4-BE49-F238E27FC236}">
                <a16:creationId xmlns:a16="http://schemas.microsoft.com/office/drawing/2014/main" id="{26728434-A4DE-54C0-4834-DEB25C05A2E9}"/>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31" name="Group 30">
            <a:extLst>
              <a:ext uri="{FF2B5EF4-FFF2-40B4-BE49-F238E27FC236}">
                <a16:creationId xmlns:a16="http://schemas.microsoft.com/office/drawing/2014/main" id="{F39B79C2-2992-0E29-D423-9A643713F8B4}"/>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364E300D-EC8C-C0AE-087E-4FB709C33DFA}"/>
                </a:ext>
              </a:extLst>
            </p:cNvPr>
            <p:cNvGraphicFramePr/>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60673207-DA15-ABE8-31D5-8D45F75E448B}"/>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8B320368-6D5F-8FFB-DDBF-65CD5AC8039D}"/>
              </a:ext>
            </a:extLst>
          </p:cNvPr>
          <p:cNvGraphicFramePr/>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9" name="Group 8">
            <a:extLst>
              <a:ext uri="{FF2B5EF4-FFF2-40B4-BE49-F238E27FC236}">
                <a16:creationId xmlns:a16="http://schemas.microsoft.com/office/drawing/2014/main" id="{7ED6FE7D-3088-60E0-004F-DE55192EDC19}"/>
              </a:ext>
            </a:extLst>
          </p:cNvPr>
          <p:cNvGrpSpPr/>
          <p:nvPr/>
        </p:nvGrpSpPr>
        <p:grpSpPr>
          <a:xfrm>
            <a:off x="318627" y="1959536"/>
            <a:ext cx="4428449" cy="1188720"/>
            <a:chOff x="6192899" y="1420311"/>
            <a:chExt cx="4428449" cy="1188720"/>
          </a:xfrm>
        </p:grpSpPr>
        <p:graphicFrame>
          <p:nvGraphicFramePr>
            <p:cNvPr id="11" name="Diagram 10">
              <a:extLst>
                <a:ext uri="{FF2B5EF4-FFF2-40B4-BE49-F238E27FC236}">
                  <a16:creationId xmlns:a16="http://schemas.microsoft.com/office/drawing/2014/main" id="{BE127785-9D41-566C-3769-82A95A8B8E7E}"/>
                </a:ext>
              </a:extLst>
            </p:cNvPr>
            <p:cNvGraphicFramePr/>
            <p:nvPr>
              <p:extLst>
                <p:ext uri="{D42A27DB-BD31-4B8C-83A1-F6EECF244321}">
                  <p14:modId xmlns:p14="http://schemas.microsoft.com/office/powerpoint/2010/main" val="490367918"/>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a:extLst>
                <a:ext uri="{FF2B5EF4-FFF2-40B4-BE49-F238E27FC236}">
                  <a16:creationId xmlns:a16="http://schemas.microsoft.com/office/drawing/2014/main" id="{FDDF6AC8-0236-19F2-1CB8-06F0636625F7}"/>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2" name="Group 1">
            <a:extLst>
              <a:ext uri="{FF2B5EF4-FFF2-40B4-BE49-F238E27FC236}">
                <a16:creationId xmlns:a16="http://schemas.microsoft.com/office/drawing/2014/main" id="{535B4B36-0771-5E5B-4555-B274FB459E17}"/>
              </a:ext>
            </a:extLst>
          </p:cNvPr>
          <p:cNvGrpSpPr/>
          <p:nvPr/>
        </p:nvGrpSpPr>
        <p:grpSpPr>
          <a:xfrm>
            <a:off x="318627" y="2787780"/>
            <a:ext cx="4428449" cy="1188720"/>
            <a:chOff x="6192899" y="2301003"/>
            <a:chExt cx="4428449" cy="1188720"/>
          </a:xfrm>
        </p:grpSpPr>
        <p:graphicFrame>
          <p:nvGraphicFramePr>
            <p:cNvPr id="7" name="Diagram 6">
              <a:extLst>
                <a:ext uri="{FF2B5EF4-FFF2-40B4-BE49-F238E27FC236}">
                  <a16:creationId xmlns:a16="http://schemas.microsoft.com/office/drawing/2014/main" id="{BB2D2C33-D194-8A67-BC48-91D5E420D8D9}"/>
                </a:ext>
              </a:extLst>
            </p:cNvPr>
            <p:cNvGraphicFramePr/>
            <p:nvPr>
              <p:extLst>
                <p:ext uri="{D42A27DB-BD31-4B8C-83A1-F6EECF244321}">
                  <p14:modId xmlns:p14="http://schemas.microsoft.com/office/powerpoint/2010/main" val="1585975128"/>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TextBox 7">
              <a:extLst>
                <a:ext uri="{FF2B5EF4-FFF2-40B4-BE49-F238E27FC236}">
                  <a16:creationId xmlns:a16="http://schemas.microsoft.com/office/drawing/2014/main" id="{D0D0978B-3CD9-99F0-E16F-2BD90CB74585}"/>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 name="Group 9">
            <a:extLst>
              <a:ext uri="{FF2B5EF4-FFF2-40B4-BE49-F238E27FC236}">
                <a16:creationId xmlns:a16="http://schemas.microsoft.com/office/drawing/2014/main" id="{A20AC520-BC22-91D7-2978-BBB6485C5190}"/>
              </a:ext>
            </a:extLst>
          </p:cNvPr>
          <p:cNvGrpSpPr/>
          <p:nvPr/>
        </p:nvGrpSpPr>
        <p:grpSpPr>
          <a:xfrm>
            <a:off x="318627" y="3616024"/>
            <a:ext cx="4428449" cy="1188720"/>
            <a:chOff x="6192899" y="3181695"/>
            <a:chExt cx="4428449" cy="1188720"/>
          </a:xfrm>
        </p:grpSpPr>
        <p:graphicFrame>
          <p:nvGraphicFramePr>
            <p:cNvPr id="13" name="Diagram 12">
              <a:extLst>
                <a:ext uri="{FF2B5EF4-FFF2-40B4-BE49-F238E27FC236}">
                  <a16:creationId xmlns:a16="http://schemas.microsoft.com/office/drawing/2014/main" id="{16DCA31A-46B5-237F-1B51-B978CB0E6D00}"/>
                </a:ext>
              </a:extLst>
            </p:cNvPr>
            <p:cNvGraphicFramePr/>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4" name="TextBox 13">
              <a:extLst>
                <a:ext uri="{FF2B5EF4-FFF2-40B4-BE49-F238E27FC236}">
                  <a16:creationId xmlns:a16="http://schemas.microsoft.com/office/drawing/2014/main" id="{66A85E91-3FD1-7BE9-8054-0973735E9E11}"/>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mc:AlternateContent xmlns:mc="http://schemas.openxmlformats.org/markup-compatibility/2006">
        <mc:Choice xmlns:am3d="http://schemas.microsoft.com/office/drawing/2017/model3d" Requires="am3d">
          <p:graphicFrame>
            <p:nvGraphicFramePr>
              <p:cNvPr id="15" name="3D Model 14">
                <a:extLst>
                  <a:ext uri="{FF2B5EF4-FFF2-40B4-BE49-F238E27FC236}">
                    <a16:creationId xmlns:a16="http://schemas.microsoft.com/office/drawing/2014/main" id="{6F0C752B-1F29-FEC1-075B-C1A105EEE122}"/>
                  </a:ext>
                </a:extLst>
              </p:cNvPr>
              <p:cNvGraphicFramePr>
                <a:graphicFrameLocks/>
              </p:cNvGraphicFramePr>
              <p:nvPr>
                <p:extLst>
                  <p:ext uri="{D42A27DB-BD31-4B8C-83A1-F6EECF244321}">
                    <p14:modId xmlns:p14="http://schemas.microsoft.com/office/powerpoint/2010/main" val="1348967363"/>
                  </p:ext>
                </p:extLst>
              </p:nvPr>
            </p:nvGraphicFramePr>
            <p:xfrm>
              <a:off x="5063140" y="2027641"/>
              <a:ext cx="5212080" cy="3657600"/>
            </p:xfrm>
            <a:graphic>
              <a:graphicData uri="http://schemas.microsoft.com/office/drawing/2017/model3d">
                <am3d:model3d r:embed="rId27">
                  <am3d:spPr>
                    <a:xfrm>
                      <a:off x="0" y="0"/>
                      <a:ext cx="5212080" cy="3657600"/>
                    </a:xfrm>
                    <a:prstGeom prst="rect">
                      <a:avLst/>
                    </a:prstGeom>
                  </am3d:spPr>
                  <am3d:camera>
                    <am3d:pos x="-33977153" y="1956217" z="49215896"/>
                    <am3d:up dx="0" dy="36000000" dz="0"/>
                    <am3d:lookAt x="-33977153" y="1956217" z="0"/>
                    <am3d:perspective fov="776348"/>
                  </am3d:camera>
                  <am3d:trans>
                    <am3d:meterPerModelUnit n="811358" d="1000000"/>
                    <am3d:preTrans dx="21134905" dy="-107938" dz="2596929"/>
                    <am3d:scale>
                      <am3d:sx n="1000000" d="1000000"/>
                      <am3d:sy n="1000000" d="1000000"/>
                      <am3d:sz n="1000000" d="1000000"/>
                    </am3d:scale>
                    <am3d:rot ax="8678515" ay="-384588" az="271755"/>
                    <am3d:postTrans dx="-33977153" dy="1956216" dz="0"/>
                  </am3d:trans>
                  <am3d:raster rName="Office3DRenderer" rVer="16.0.8326">
                    <am3d:blip r:embed="rId28"/>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a:extLst>
                  <a:ext uri="{FF2B5EF4-FFF2-40B4-BE49-F238E27FC236}">
                    <a16:creationId xmlns:a16="http://schemas.microsoft.com/office/drawing/2014/main" id="{6F0C752B-1F29-FEC1-075B-C1A105EEE122}"/>
                  </a:ext>
                </a:extLst>
              </p:cNvPr>
              <p:cNvPicPr>
                <a:picLocks noGrp="1" noRot="1" noChangeAspect="1" noMove="1" noResize="1" noEditPoints="1" noAdjustHandles="1" noChangeArrowheads="1" noChangeShapeType="1" noCrop="1"/>
              </p:cNvPicPr>
              <p:nvPr/>
            </p:nvPicPr>
            <p:blipFill>
              <a:blip r:embed="rId28"/>
              <a:stretch>
                <a:fillRect/>
              </a:stretch>
            </p:blipFill>
            <p:spPr>
              <a:xfrm>
                <a:off x="5063140" y="2027641"/>
                <a:ext cx="5212080" cy="3657600"/>
              </a:xfrm>
              <a:prstGeom prst="rect">
                <a:avLst/>
              </a:prstGeom>
            </p:spPr>
          </p:pic>
        </mc:Fallback>
      </mc:AlternateContent>
      <p:grpSp>
        <p:nvGrpSpPr>
          <p:cNvPr id="16" name="Group 15">
            <a:extLst>
              <a:ext uri="{FF2B5EF4-FFF2-40B4-BE49-F238E27FC236}">
                <a16:creationId xmlns:a16="http://schemas.microsoft.com/office/drawing/2014/main" id="{75EE984D-9DDD-5058-ADBD-65498D057B2E}"/>
              </a:ext>
            </a:extLst>
          </p:cNvPr>
          <p:cNvGrpSpPr/>
          <p:nvPr/>
        </p:nvGrpSpPr>
        <p:grpSpPr>
          <a:xfrm>
            <a:off x="318627" y="4444268"/>
            <a:ext cx="4428449" cy="1188720"/>
            <a:chOff x="6192899" y="4062387"/>
            <a:chExt cx="4428449" cy="1188720"/>
          </a:xfrm>
        </p:grpSpPr>
        <p:graphicFrame>
          <p:nvGraphicFramePr>
            <p:cNvPr id="17" name="Diagram 16">
              <a:extLst>
                <a:ext uri="{FF2B5EF4-FFF2-40B4-BE49-F238E27FC236}">
                  <a16:creationId xmlns:a16="http://schemas.microsoft.com/office/drawing/2014/main" id="{451CEA32-C56F-3561-93F1-8B3E62A54D17}"/>
                </a:ext>
              </a:extLst>
            </p:cNvPr>
            <p:cNvGraphicFramePr/>
            <p:nvPr>
              <p:extLst>
                <p:ext uri="{D42A27DB-BD31-4B8C-83A1-F6EECF244321}">
                  <p14:modId xmlns:p14="http://schemas.microsoft.com/office/powerpoint/2010/main" val="1909009200"/>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8" name="TextBox 17">
              <a:extLst>
                <a:ext uri="{FF2B5EF4-FFF2-40B4-BE49-F238E27FC236}">
                  <a16:creationId xmlns:a16="http://schemas.microsoft.com/office/drawing/2014/main" id="{2E078AB5-35D3-A0DF-772F-23C4BA55F47E}"/>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spTree>
    <p:extLst>
      <p:ext uri="{BB962C8B-B14F-4D97-AF65-F5344CB8AC3E}">
        <p14:creationId xmlns:p14="http://schemas.microsoft.com/office/powerpoint/2010/main" val="263009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Design Iterations</a:t>
            </a:r>
          </a:p>
        </p:txBody>
      </p:sp>
      <p:sp>
        <p:nvSpPr>
          <p:cNvPr id="40" name="TextBox 39">
            <a:extLst>
              <a:ext uri="{FF2B5EF4-FFF2-40B4-BE49-F238E27FC236}">
                <a16:creationId xmlns:a16="http://schemas.microsoft.com/office/drawing/2014/main" id="{34578FE9-673F-5040-F855-ED05493D98F6}"/>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graphicFrame>
        <p:nvGraphicFramePr>
          <p:cNvPr id="37" name="Diagram 36">
            <a:extLst>
              <a:ext uri="{FF2B5EF4-FFF2-40B4-BE49-F238E27FC236}">
                <a16:creationId xmlns:a16="http://schemas.microsoft.com/office/drawing/2014/main" id="{31634C12-93C9-5C45-46E7-07E3F51BC914}"/>
              </a:ext>
            </a:extLst>
          </p:cNvPr>
          <p:cNvGraphicFramePr/>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2D341E0A-007E-0ECA-3435-9090E3044703}"/>
              </a:ext>
            </a:extLst>
          </p:cNvPr>
          <p:cNvGrpSpPr/>
          <p:nvPr/>
        </p:nvGrpSpPr>
        <p:grpSpPr>
          <a:xfrm>
            <a:off x="318627" y="1959536"/>
            <a:ext cx="4428449" cy="1188720"/>
            <a:chOff x="6192899" y="1420311"/>
            <a:chExt cx="4428449" cy="1188720"/>
          </a:xfrm>
        </p:grpSpPr>
        <p:graphicFrame>
          <p:nvGraphicFramePr>
            <p:cNvPr id="11" name="Diagram 10">
              <a:extLst>
                <a:ext uri="{FF2B5EF4-FFF2-40B4-BE49-F238E27FC236}">
                  <a16:creationId xmlns:a16="http://schemas.microsoft.com/office/drawing/2014/main" id="{148617EF-F360-CC5B-19E5-2EE4F583383C}"/>
                </a:ext>
              </a:extLst>
            </p:cNvPr>
            <p:cNvGraphicFramePr/>
            <p:nvPr>
              <p:extLst>
                <p:ext uri="{D42A27DB-BD31-4B8C-83A1-F6EECF244321}">
                  <p14:modId xmlns:p14="http://schemas.microsoft.com/office/powerpoint/2010/main" val="234471414"/>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a:extLst>
                <a:ext uri="{FF2B5EF4-FFF2-40B4-BE49-F238E27FC236}">
                  <a16:creationId xmlns:a16="http://schemas.microsoft.com/office/drawing/2014/main" id="{BFB2E540-5E64-5AD8-BE03-10E9C6DF6C91}"/>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2" name="Group 1">
            <a:extLst>
              <a:ext uri="{FF2B5EF4-FFF2-40B4-BE49-F238E27FC236}">
                <a16:creationId xmlns:a16="http://schemas.microsoft.com/office/drawing/2014/main" id="{290909E5-6F7C-11DC-C5A4-B47EF3539C5E}"/>
              </a:ext>
            </a:extLst>
          </p:cNvPr>
          <p:cNvGrpSpPr/>
          <p:nvPr/>
        </p:nvGrpSpPr>
        <p:grpSpPr>
          <a:xfrm>
            <a:off x="318627" y="2787780"/>
            <a:ext cx="4428449" cy="1188720"/>
            <a:chOff x="6192899" y="2301003"/>
            <a:chExt cx="4428449" cy="1188720"/>
          </a:xfrm>
        </p:grpSpPr>
        <p:graphicFrame>
          <p:nvGraphicFramePr>
            <p:cNvPr id="7" name="Diagram 6">
              <a:extLst>
                <a:ext uri="{FF2B5EF4-FFF2-40B4-BE49-F238E27FC236}">
                  <a16:creationId xmlns:a16="http://schemas.microsoft.com/office/drawing/2014/main" id="{A19FB85E-A834-B9BC-DAB6-D16C92F9A469}"/>
                </a:ext>
              </a:extLst>
            </p:cNvPr>
            <p:cNvGraphicFramePr/>
            <p:nvPr>
              <p:extLst>
                <p:ext uri="{D42A27DB-BD31-4B8C-83A1-F6EECF244321}">
                  <p14:modId xmlns:p14="http://schemas.microsoft.com/office/powerpoint/2010/main" val="2037905719"/>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a:extLst>
                <a:ext uri="{FF2B5EF4-FFF2-40B4-BE49-F238E27FC236}">
                  <a16:creationId xmlns:a16="http://schemas.microsoft.com/office/drawing/2014/main" id="{302A7DAF-E197-B003-DD5F-D13B3E9C3491}"/>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 name="Group 9">
            <a:extLst>
              <a:ext uri="{FF2B5EF4-FFF2-40B4-BE49-F238E27FC236}">
                <a16:creationId xmlns:a16="http://schemas.microsoft.com/office/drawing/2014/main" id="{3C17F62D-0CA8-6004-1DFB-077766175B99}"/>
              </a:ext>
            </a:extLst>
          </p:cNvPr>
          <p:cNvGrpSpPr/>
          <p:nvPr/>
        </p:nvGrpSpPr>
        <p:grpSpPr>
          <a:xfrm>
            <a:off x="318627" y="3616024"/>
            <a:ext cx="4428449" cy="1188720"/>
            <a:chOff x="6192899" y="3181695"/>
            <a:chExt cx="4428449" cy="1188720"/>
          </a:xfrm>
        </p:grpSpPr>
        <p:graphicFrame>
          <p:nvGraphicFramePr>
            <p:cNvPr id="13" name="Diagram 12">
              <a:extLst>
                <a:ext uri="{FF2B5EF4-FFF2-40B4-BE49-F238E27FC236}">
                  <a16:creationId xmlns:a16="http://schemas.microsoft.com/office/drawing/2014/main" id="{CFAD05BA-E560-D162-4B7E-A2FAB4D4A981}"/>
                </a:ext>
              </a:extLst>
            </p:cNvPr>
            <p:cNvGraphicFramePr/>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TextBox 13">
              <a:extLst>
                <a:ext uri="{FF2B5EF4-FFF2-40B4-BE49-F238E27FC236}">
                  <a16:creationId xmlns:a16="http://schemas.microsoft.com/office/drawing/2014/main" id="{8C03B462-1D38-7971-2592-2B326D012B79}"/>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6" name="Group 15">
            <a:extLst>
              <a:ext uri="{FF2B5EF4-FFF2-40B4-BE49-F238E27FC236}">
                <a16:creationId xmlns:a16="http://schemas.microsoft.com/office/drawing/2014/main" id="{62EEFE69-FE44-F1F0-793F-D9EF5E8B8A07}"/>
              </a:ext>
            </a:extLst>
          </p:cNvPr>
          <p:cNvGrpSpPr/>
          <p:nvPr/>
        </p:nvGrpSpPr>
        <p:grpSpPr>
          <a:xfrm>
            <a:off x="318627" y="4444268"/>
            <a:ext cx="4428449" cy="1188720"/>
            <a:chOff x="6192899" y="4062387"/>
            <a:chExt cx="4428449" cy="1188720"/>
          </a:xfrm>
        </p:grpSpPr>
        <p:graphicFrame>
          <p:nvGraphicFramePr>
            <p:cNvPr id="17" name="Diagram 16">
              <a:extLst>
                <a:ext uri="{FF2B5EF4-FFF2-40B4-BE49-F238E27FC236}">
                  <a16:creationId xmlns:a16="http://schemas.microsoft.com/office/drawing/2014/main" id="{04F649D6-1C0F-5E26-FB87-EA3937DDF623}"/>
                </a:ext>
              </a:extLst>
            </p:cNvPr>
            <p:cNvGraphicFramePr/>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8" name="TextBox 17">
              <a:extLst>
                <a:ext uri="{FF2B5EF4-FFF2-40B4-BE49-F238E27FC236}">
                  <a16:creationId xmlns:a16="http://schemas.microsoft.com/office/drawing/2014/main" id="{3F92BDF5-AB15-0906-947E-5A4A67E700E0}"/>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20898F76-07A8-2076-8DA4-E23011B18404}"/>
                  </a:ext>
                </a:extLst>
              </p:cNvPr>
              <p:cNvGraphicFramePr>
                <a:graphicFrameLocks noChangeAspect="1"/>
              </p:cNvGraphicFramePr>
              <p:nvPr>
                <p:extLst>
                  <p:ext uri="{D42A27DB-BD31-4B8C-83A1-F6EECF244321}">
                    <p14:modId xmlns:p14="http://schemas.microsoft.com/office/powerpoint/2010/main" val="939210743"/>
                  </p:ext>
                </p:extLst>
              </p:nvPr>
            </p:nvGraphicFramePr>
            <p:xfrm>
              <a:off x="5133764" y="2856973"/>
              <a:ext cx="5312630" cy="1758219"/>
            </p:xfrm>
            <a:graphic>
              <a:graphicData uri="http://schemas.microsoft.com/office/drawing/2017/model3d">
                <am3d:model3d r:embed="rId27">
                  <am3d:spPr>
                    <a:xfrm>
                      <a:off x="0" y="0"/>
                      <a:ext cx="5312630" cy="1758219"/>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28"/>
                  </am3d:raster>
                  <am3d:objViewport viewportSz="56822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20898F76-07A8-2076-8DA4-E23011B18404}"/>
                  </a:ext>
                </a:extLst>
              </p:cNvPr>
              <p:cNvPicPr>
                <a:picLocks noGrp="1" noRot="1" noChangeAspect="1" noMove="1" noResize="1" noEditPoints="1" noAdjustHandles="1" noChangeArrowheads="1" noChangeShapeType="1" noCrop="1"/>
              </p:cNvPicPr>
              <p:nvPr/>
            </p:nvPicPr>
            <p:blipFill>
              <a:blip r:embed="rId28"/>
              <a:stretch>
                <a:fillRect/>
              </a:stretch>
            </p:blipFill>
            <p:spPr>
              <a:xfrm>
                <a:off x="5133764" y="2856973"/>
                <a:ext cx="5312630" cy="1758219"/>
              </a:xfrm>
              <a:prstGeom prst="rect">
                <a:avLst/>
              </a:prstGeom>
            </p:spPr>
          </p:pic>
        </mc:Fallback>
      </mc:AlternateContent>
      <p:grpSp>
        <p:nvGrpSpPr>
          <p:cNvPr id="19" name="Group 18">
            <a:extLst>
              <a:ext uri="{FF2B5EF4-FFF2-40B4-BE49-F238E27FC236}">
                <a16:creationId xmlns:a16="http://schemas.microsoft.com/office/drawing/2014/main" id="{1F66B544-F978-1A12-6159-C33630EDF92A}"/>
              </a:ext>
            </a:extLst>
          </p:cNvPr>
          <p:cNvGrpSpPr/>
          <p:nvPr/>
        </p:nvGrpSpPr>
        <p:grpSpPr>
          <a:xfrm>
            <a:off x="318627" y="5272511"/>
            <a:ext cx="4428449" cy="1188720"/>
            <a:chOff x="6192899" y="4943078"/>
            <a:chExt cx="4428449" cy="1188720"/>
          </a:xfrm>
        </p:grpSpPr>
        <p:graphicFrame>
          <p:nvGraphicFramePr>
            <p:cNvPr id="20" name="Diagram 19">
              <a:extLst>
                <a:ext uri="{FF2B5EF4-FFF2-40B4-BE49-F238E27FC236}">
                  <a16:creationId xmlns:a16="http://schemas.microsoft.com/office/drawing/2014/main" id="{EBA128ED-54B2-F4DB-E373-90534DF2FCBA}"/>
                </a:ext>
              </a:extLst>
            </p:cNvPr>
            <p:cNvGraphicFramePr/>
            <p:nvPr>
              <p:extLst>
                <p:ext uri="{D42A27DB-BD31-4B8C-83A1-F6EECF244321}">
                  <p14:modId xmlns:p14="http://schemas.microsoft.com/office/powerpoint/2010/main" val="3419841037"/>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21" name="TextBox 20">
              <a:extLst>
                <a:ext uri="{FF2B5EF4-FFF2-40B4-BE49-F238E27FC236}">
                  <a16:creationId xmlns:a16="http://schemas.microsoft.com/office/drawing/2014/main" id="{DED80AEB-16E1-14D5-4830-086449C7DAE0}"/>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spTree>
    <p:extLst>
      <p:ext uri="{BB962C8B-B14F-4D97-AF65-F5344CB8AC3E}">
        <p14:creationId xmlns:p14="http://schemas.microsoft.com/office/powerpoint/2010/main" val="70895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F7688-9322-DC0F-4E82-B0F0D490955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0917D9-AE47-84EB-083F-09CEF750C5F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2D3F672-3E7C-1423-537A-5537FDF4B672}"/>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9DFE1B36-2932-24F0-18E5-6A06259A6610}"/>
              </a:ext>
            </a:extLst>
          </p:cNvPr>
          <p:cNvSpPr>
            <a:spLocks noGrp="1"/>
          </p:cNvSpPr>
          <p:nvPr>
            <p:ph type="title"/>
          </p:nvPr>
        </p:nvSpPr>
        <p:spPr/>
        <p:txBody>
          <a:bodyPr/>
          <a:lstStyle/>
          <a:p>
            <a:r>
              <a:rPr lang="en-US"/>
              <a:t>Testing and Validation</a:t>
            </a:r>
          </a:p>
        </p:txBody>
      </p:sp>
      <p:sp>
        <p:nvSpPr>
          <p:cNvPr id="40" name="TextBox 39">
            <a:extLst>
              <a:ext uri="{FF2B5EF4-FFF2-40B4-BE49-F238E27FC236}">
                <a16:creationId xmlns:a16="http://schemas.microsoft.com/office/drawing/2014/main" id="{2BE0CFC8-B986-038E-8E68-17AF7B44D1B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pic>
        <p:nvPicPr>
          <p:cNvPr id="2" name="MicrosoftTeams-video">
            <a:hlinkClick r:id="" action="ppaction://media"/>
            <a:extLst>
              <a:ext uri="{FF2B5EF4-FFF2-40B4-BE49-F238E27FC236}">
                <a16:creationId xmlns:a16="http://schemas.microsoft.com/office/drawing/2014/main" id="{914C026C-036B-8BD2-2BBE-D243A04B37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613" t="12449" r="20673" b="14544"/>
          <a:stretch/>
        </p:blipFill>
        <p:spPr>
          <a:xfrm rot="16200000">
            <a:off x="3583855" y="-773603"/>
            <a:ext cx="3500289" cy="8134272"/>
          </a:xfrm>
          <a:prstGeom prst="rect">
            <a:avLst/>
          </a:prstGeom>
        </p:spPr>
      </p:pic>
      <p:graphicFrame>
        <p:nvGraphicFramePr>
          <p:cNvPr id="9" name="Diagram 8">
            <a:extLst>
              <a:ext uri="{FF2B5EF4-FFF2-40B4-BE49-F238E27FC236}">
                <a16:creationId xmlns:a16="http://schemas.microsoft.com/office/drawing/2014/main" id="{F964D607-08B2-4E3D-B667-26BA0C04C5EF}"/>
              </a:ext>
            </a:extLst>
          </p:cNvPr>
          <p:cNvGraphicFramePr/>
          <p:nvPr>
            <p:extLst>
              <p:ext uri="{D42A27DB-BD31-4B8C-83A1-F6EECF244321}">
                <p14:modId xmlns:p14="http://schemas.microsoft.com/office/powerpoint/2010/main" val="1819179241"/>
              </p:ext>
            </p:extLst>
          </p:nvPr>
        </p:nvGraphicFramePr>
        <p:xfrm>
          <a:off x="1266863" y="300147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801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7710-EEBD-7EFA-3621-87FE902B4EC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71B7F-550A-A7F5-8C0B-8E740A1010DE}"/>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620134B-EA28-CC50-CB46-1879F4E69241}"/>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920689C7-2964-8313-3A93-1409A85447A7}"/>
              </a:ext>
            </a:extLst>
          </p:cNvPr>
          <p:cNvSpPr>
            <a:spLocks noGrp="1"/>
          </p:cNvSpPr>
          <p:nvPr>
            <p:ph type="title"/>
          </p:nvPr>
        </p:nvSpPr>
        <p:spPr/>
        <p:txBody>
          <a:bodyPr/>
          <a:lstStyle/>
          <a:p>
            <a:r>
              <a:rPr lang="en-US"/>
              <a:t>Building Structure</a:t>
            </a:r>
          </a:p>
        </p:txBody>
      </p:sp>
      <p:sp>
        <p:nvSpPr>
          <p:cNvPr id="40" name="TextBox 39">
            <a:extLst>
              <a:ext uri="{FF2B5EF4-FFF2-40B4-BE49-F238E27FC236}">
                <a16:creationId xmlns:a16="http://schemas.microsoft.com/office/drawing/2014/main" id="{C781B65C-9AA7-2ED1-CFB6-3AB2E750E158}"/>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717AB2E-EDA0-E75C-150F-0F29B9B92DD5}"/>
                  </a:ext>
                </a:extLst>
              </p:cNvPr>
              <p:cNvGraphicFramePr>
                <a:graphicFrameLocks noChangeAspect="1"/>
              </p:cNvGraphicFramePr>
              <p:nvPr>
                <p:extLst>
                  <p:ext uri="{D42A27DB-BD31-4B8C-83A1-F6EECF244321}">
                    <p14:modId xmlns:p14="http://schemas.microsoft.com/office/powerpoint/2010/main" val="1658922677"/>
                  </p:ext>
                </p:extLst>
              </p:nvPr>
            </p:nvGraphicFramePr>
            <p:xfrm>
              <a:off x="199085" y="2674332"/>
              <a:ext cx="5857587" cy="1938573"/>
            </p:xfrm>
            <a:graphic>
              <a:graphicData uri="http://schemas.microsoft.com/office/drawing/2017/model3d">
                <am3d:model3d r:embed="rId2">
                  <am3d:spPr>
                    <a:xfrm>
                      <a:off x="0" y="0"/>
                      <a:ext cx="5857587" cy="1938573"/>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3"/>
                  </am3d:raster>
                  <am3d:objViewport viewportSz="62650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717AB2E-EDA0-E75C-150F-0F29B9B92DD5}"/>
                  </a:ext>
                </a:extLst>
              </p:cNvPr>
              <p:cNvPicPr>
                <a:picLocks noGrp="1" noRot="1" noChangeAspect="1" noMove="1" noResize="1" noEditPoints="1" noAdjustHandles="1" noChangeArrowheads="1" noChangeShapeType="1" noCrop="1"/>
              </p:cNvPicPr>
              <p:nvPr/>
            </p:nvPicPr>
            <p:blipFill>
              <a:blip r:embed="rId3"/>
              <a:stretch>
                <a:fillRect/>
              </a:stretch>
            </p:blipFill>
            <p:spPr>
              <a:xfrm>
                <a:off x="199085" y="2674332"/>
                <a:ext cx="5857587" cy="1938573"/>
              </a:xfrm>
              <a:prstGeom prst="rect">
                <a:avLst/>
              </a:prstGeom>
            </p:spPr>
          </p:pic>
        </mc:Fallback>
      </mc:AlternateContent>
      <p:graphicFrame>
        <p:nvGraphicFramePr>
          <p:cNvPr id="37" name="Diagram 36">
            <a:extLst>
              <a:ext uri="{FF2B5EF4-FFF2-40B4-BE49-F238E27FC236}">
                <a16:creationId xmlns:a16="http://schemas.microsoft.com/office/drawing/2014/main" id="{3E7B3B53-1A94-B05D-9A44-C6F84FC77182}"/>
              </a:ext>
            </a:extLst>
          </p:cNvPr>
          <p:cNvGraphicFramePr/>
          <p:nvPr>
            <p:extLst>
              <p:ext uri="{D42A27DB-BD31-4B8C-83A1-F6EECF244321}">
                <p14:modId xmlns:p14="http://schemas.microsoft.com/office/powerpoint/2010/main" val="3177192164"/>
              </p:ext>
            </p:extLst>
          </p:nvPr>
        </p:nvGraphicFramePr>
        <p:xfrm>
          <a:off x="6096000" y="1417476"/>
          <a:ext cx="4428449" cy="7589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FC64E2CC-9A60-4286-7BD1-B9F7EEEF35A6}"/>
              </a:ext>
            </a:extLst>
          </p:cNvPr>
          <p:cNvGraphicFramePr/>
          <p:nvPr>
            <p:extLst>
              <p:ext uri="{D42A27DB-BD31-4B8C-83A1-F6EECF244321}">
                <p14:modId xmlns:p14="http://schemas.microsoft.com/office/powerpoint/2010/main" val="3969448757"/>
              </p:ext>
            </p:extLst>
          </p:nvPr>
        </p:nvGraphicFramePr>
        <p:xfrm>
          <a:off x="6135329" y="1987131"/>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 name="Diagram 6">
            <a:extLst>
              <a:ext uri="{FF2B5EF4-FFF2-40B4-BE49-F238E27FC236}">
                <a16:creationId xmlns:a16="http://schemas.microsoft.com/office/drawing/2014/main" id="{9AB15AB0-CC74-67F1-FFC5-F2EFBFCF242E}"/>
              </a:ext>
            </a:extLst>
          </p:cNvPr>
          <p:cNvGraphicFramePr/>
          <p:nvPr>
            <p:extLst>
              <p:ext uri="{D42A27DB-BD31-4B8C-83A1-F6EECF244321}">
                <p14:modId xmlns:p14="http://schemas.microsoft.com/office/powerpoint/2010/main" val="319753265"/>
              </p:ext>
            </p:extLst>
          </p:nvPr>
        </p:nvGraphicFramePr>
        <p:xfrm>
          <a:off x="6135329" y="281537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3" name="Diagram 12">
            <a:extLst>
              <a:ext uri="{FF2B5EF4-FFF2-40B4-BE49-F238E27FC236}">
                <a16:creationId xmlns:a16="http://schemas.microsoft.com/office/drawing/2014/main" id="{41B9752A-7DCF-7209-0826-8E798E265C37}"/>
              </a:ext>
            </a:extLst>
          </p:cNvPr>
          <p:cNvGraphicFramePr/>
          <p:nvPr>
            <p:extLst>
              <p:ext uri="{D42A27DB-BD31-4B8C-83A1-F6EECF244321}">
                <p14:modId xmlns:p14="http://schemas.microsoft.com/office/powerpoint/2010/main" val="2237093123"/>
              </p:ext>
            </p:extLst>
          </p:nvPr>
        </p:nvGraphicFramePr>
        <p:xfrm>
          <a:off x="6135329" y="3643619"/>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7" name="Diagram 16">
            <a:extLst>
              <a:ext uri="{FF2B5EF4-FFF2-40B4-BE49-F238E27FC236}">
                <a16:creationId xmlns:a16="http://schemas.microsoft.com/office/drawing/2014/main" id="{F813DB9C-7D99-5148-5310-BE9470A0509D}"/>
              </a:ext>
            </a:extLst>
          </p:cNvPr>
          <p:cNvGraphicFramePr/>
          <p:nvPr>
            <p:extLst>
              <p:ext uri="{D42A27DB-BD31-4B8C-83A1-F6EECF244321}">
                <p14:modId xmlns:p14="http://schemas.microsoft.com/office/powerpoint/2010/main" val="132471629"/>
              </p:ext>
            </p:extLst>
          </p:nvPr>
        </p:nvGraphicFramePr>
        <p:xfrm>
          <a:off x="6135329" y="4471863"/>
          <a:ext cx="4389120" cy="118872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20" name="Diagram 19">
            <a:extLst>
              <a:ext uri="{FF2B5EF4-FFF2-40B4-BE49-F238E27FC236}">
                <a16:creationId xmlns:a16="http://schemas.microsoft.com/office/drawing/2014/main" id="{9AF99B2F-CAB5-9E9F-FFA3-A56963F2CB1B}"/>
              </a:ext>
            </a:extLst>
          </p:cNvPr>
          <p:cNvGraphicFramePr/>
          <p:nvPr>
            <p:extLst>
              <p:ext uri="{D42A27DB-BD31-4B8C-83A1-F6EECF244321}">
                <p14:modId xmlns:p14="http://schemas.microsoft.com/office/powerpoint/2010/main" val="123604550"/>
              </p:ext>
            </p:extLst>
          </p:nvPr>
        </p:nvGraphicFramePr>
        <p:xfrm>
          <a:off x="6135329" y="5300106"/>
          <a:ext cx="4389120" cy="118872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pic>
        <p:nvPicPr>
          <p:cNvPr id="23" name="Graphic 22" descr="Stopwatch 75% with solid fill">
            <a:extLst>
              <a:ext uri="{FF2B5EF4-FFF2-40B4-BE49-F238E27FC236}">
                <a16:creationId xmlns:a16="http://schemas.microsoft.com/office/drawing/2014/main" id="{E8B6ED70-CA36-30AA-F805-5A7D505FEC8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135329" y="2215731"/>
            <a:ext cx="731520" cy="731520"/>
          </a:xfrm>
          <a:prstGeom prst="rect">
            <a:avLst/>
          </a:prstGeom>
        </p:spPr>
      </p:pic>
      <p:pic>
        <p:nvPicPr>
          <p:cNvPr id="29" name="Graphic 28" descr="Stopwatch 33% with solid fill">
            <a:extLst>
              <a:ext uri="{FF2B5EF4-FFF2-40B4-BE49-F238E27FC236}">
                <a16:creationId xmlns:a16="http://schemas.microsoft.com/office/drawing/2014/main" id="{2CE9C4AF-CFA4-3186-FC59-21D9DC6A956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135329" y="4700463"/>
            <a:ext cx="731520" cy="731520"/>
          </a:xfrm>
          <a:prstGeom prst="rect">
            <a:avLst/>
          </a:prstGeom>
        </p:spPr>
      </p:pic>
      <p:pic>
        <p:nvPicPr>
          <p:cNvPr id="32" name="Graphic 31" descr="Stopwatch 50% with solid fill">
            <a:extLst>
              <a:ext uri="{FF2B5EF4-FFF2-40B4-BE49-F238E27FC236}">
                <a16:creationId xmlns:a16="http://schemas.microsoft.com/office/drawing/2014/main" id="{77219752-5417-1477-F717-0B177C7C154D}"/>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135329" y="3872219"/>
            <a:ext cx="731520" cy="731520"/>
          </a:xfrm>
          <a:prstGeom prst="rect">
            <a:avLst/>
          </a:prstGeom>
        </p:spPr>
      </p:pic>
      <p:pic>
        <p:nvPicPr>
          <p:cNvPr id="36" name="Graphic 35" descr="Stopwatch 66% with solid fill">
            <a:extLst>
              <a:ext uri="{FF2B5EF4-FFF2-40B4-BE49-F238E27FC236}">
                <a16:creationId xmlns:a16="http://schemas.microsoft.com/office/drawing/2014/main" id="{7501BCFE-E7AD-052A-6CF5-CF076FA6D6AC}"/>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135329" y="3043975"/>
            <a:ext cx="731520" cy="731520"/>
          </a:xfrm>
          <a:prstGeom prst="rect">
            <a:avLst/>
          </a:prstGeom>
        </p:spPr>
      </p:pic>
      <p:pic>
        <p:nvPicPr>
          <p:cNvPr id="39" name="Graphic 38" descr="Stopwatch 25% with solid fill">
            <a:extLst>
              <a:ext uri="{FF2B5EF4-FFF2-40B4-BE49-F238E27FC236}">
                <a16:creationId xmlns:a16="http://schemas.microsoft.com/office/drawing/2014/main" id="{539626C5-FE8D-60F7-2C0A-0998CF55BB7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140927" y="5528706"/>
            <a:ext cx="731520" cy="731520"/>
          </a:xfrm>
          <a:prstGeom prst="rect">
            <a:avLst/>
          </a:prstGeom>
        </p:spPr>
      </p:pic>
    </p:spTree>
    <p:extLst>
      <p:ext uri="{BB962C8B-B14F-4D97-AF65-F5344CB8AC3E}">
        <p14:creationId xmlns:p14="http://schemas.microsoft.com/office/powerpoint/2010/main" val="104140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Alternate Process 16">
            <a:extLst>
              <a:ext uri="{FF2B5EF4-FFF2-40B4-BE49-F238E27FC236}">
                <a16:creationId xmlns:a16="http://schemas.microsoft.com/office/drawing/2014/main" id="{CD7E97B7-8805-05A4-F8BA-0C66F695E51E}"/>
              </a:ext>
            </a:extLst>
          </p:cNvPr>
          <p:cNvSpPr/>
          <p:nvPr/>
        </p:nvSpPr>
        <p:spPr>
          <a:xfrm>
            <a:off x="7863927" y="4541330"/>
            <a:ext cx="1847088"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a:extLst>
              <a:ext uri="{FF2B5EF4-FFF2-40B4-BE49-F238E27FC236}">
                <a16:creationId xmlns:a16="http://schemas.microsoft.com/office/drawing/2014/main" id="{54033301-E673-F396-1D55-D519371CDB68}"/>
              </a:ext>
            </a:extLst>
          </p:cNvPr>
          <p:cNvSpPr/>
          <p:nvPr/>
        </p:nvSpPr>
        <p:spPr>
          <a:xfrm>
            <a:off x="5535658"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Alternate Process 12">
            <a:extLst>
              <a:ext uri="{FF2B5EF4-FFF2-40B4-BE49-F238E27FC236}">
                <a16:creationId xmlns:a16="http://schemas.microsoft.com/office/drawing/2014/main" id="{E2EC3D7A-FCBB-3921-21BB-D94F56797C52}"/>
              </a:ext>
            </a:extLst>
          </p:cNvPr>
          <p:cNvSpPr/>
          <p:nvPr/>
        </p:nvSpPr>
        <p:spPr>
          <a:xfrm>
            <a:off x="3207389"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a:extLst>
              <a:ext uri="{FF2B5EF4-FFF2-40B4-BE49-F238E27FC236}">
                <a16:creationId xmlns:a16="http://schemas.microsoft.com/office/drawing/2014/main" id="{55D6DDB7-73BD-5B94-F6BA-89353D60FE8B}"/>
              </a:ext>
            </a:extLst>
          </p:cNvPr>
          <p:cNvSpPr/>
          <p:nvPr/>
        </p:nvSpPr>
        <p:spPr>
          <a:xfrm>
            <a:off x="870790" y="4541330"/>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928153" y="4569869"/>
            <a:ext cx="8682278" cy="830997"/>
            <a:chOff x="943778" y="4565704"/>
            <a:chExt cx="8682278" cy="830997"/>
          </a:xfrm>
        </p:grpSpPr>
        <p:sp>
          <p:nvSpPr>
            <p:cNvPr id="18" name="TextBox 17">
              <a:extLst>
                <a:ext uri="{FF2B5EF4-FFF2-40B4-BE49-F238E27FC236}">
                  <a16:creationId xmlns:a16="http://schemas.microsoft.com/office/drawing/2014/main" id="{E72ABEFD-13E1-DD75-3047-1E1D4D2E52C4}"/>
                </a:ext>
              </a:extLst>
            </p:cNvPr>
            <p:cNvSpPr txBox="1"/>
            <p:nvPr/>
          </p:nvSpPr>
          <p:spPr>
            <a:xfrm>
              <a:off x="943778" y="4565704"/>
              <a:ext cx="1728216"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Andrew Atallah</a:t>
              </a:r>
            </a:p>
            <a:p>
              <a:pPr algn="ctr"/>
              <a:r>
                <a:rPr lang="en-US" sz="1400" i="1">
                  <a:solidFill>
                    <a:srgbClr val="FFFFFF"/>
                  </a:solidFill>
                  <a:latin typeface="Arial" panose="020B0604020202020204" pitchFamily="34" charset="0"/>
                  <a:cs typeface="Arial" panose="020B0604020202020204" pitchFamily="34" charset="0"/>
                </a:rPr>
                <a:t>Hardware &amp; Software</a:t>
              </a:r>
            </a:p>
            <a:p>
              <a:pPr algn="ctr"/>
              <a:r>
                <a:rPr lang="en-US" sz="1400" i="1">
                  <a:solidFill>
                    <a:srgbClr val="FFFFFF"/>
                  </a:solidFill>
                  <a:latin typeface="Arial" panose="020B0604020202020204" pitchFamily="34" charset="0"/>
                  <a:cs typeface="Arial" panose="020B0604020202020204" pitchFamily="34" charset="0"/>
                </a:rPr>
                <a:t>Engineer</a:t>
              </a:r>
            </a:p>
          </p:txBody>
        </p:sp>
        <p:sp>
          <p:nvSpPr>
            <p:cNvPr id="16" name="TextBox 15">
              <a:extLst>
                <a:ext uri="{FF2B5EF4-FFF2-40B4-BE49-F238E27FC236}">
                  <a16:creationId xmlns:a16="http://schemas.microsoft.com/office/drawing/2014/main" id="{AEF7B994-970E-2825-D149-6089A60523D1}"/>
                </a:ext>
              </a:extLst>
            </p:cNvPr>
            <p:cNvSpPr txBox="1"/>
            <p:nvPr/>
          </p:nvSpPr>
          <p:spPr>
            <a:xfrm>
              <a:off x="7980136" y="4565704"/>
              <a:ext cx="1645920"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Liora Louis</a:t>
              </a:r>
            </a:p>
            <a:p>
              <a:pPr algn="ctr"/>
              <a:r>
                <a:rPr lang="en-US" sz="1400" i="1">
                  <a:solidFill>
                    <a:srgbClr val="FFFFFF"/>
                  </a:solidFill>
                  <a:latin typeface="Arial" panose="020B0604020202020204" pitchFamily="34" charset="0"/>
                  <a:cs typeface="Arial" panose="020B0604020202020204" pitchFamily="34" charset="0"/>
                </a:rPr>
                <a:t>Materials &amp; </a:t>
              </a:r>
            </a:p>
            <a:p>
              <a:pPr algn="ctr"/>
              <a:r>
                <a:rPr lang="en-US" sz="1400" i="1">
                  <a:solidFill>
                    <a:srgbClr val="FFFFFF"/>
                  </a:solidFill>
                  <a:latin typeface="Arial" panose="020B0604020202020204" pitchFamily="34" charset="0"/>
                  <a:cs typeface="Arial" panose="020B0604020202020204" pitchFamily="34" charset="0"/>
                </a:rPr>
                <a:t>Test Engineer</a:t>
              </a:r>
            </a:p>
          </p:txBody>
        </p:sp>
        <p:sp>
          <p:nvSpPr>
            <p:cNvPr id="14" name="TextBox 13">
              <a:extLst>
                <a:ext uri="{FF2B5EF4-FFF2-40B4-BE49-F238E27FC236}">
                  <a16:creationId xmlns:a16="http://schemas.microsoft.com/office/drawing/2014/main" id="{B8F32CCC-9B1E-6138-F1E1-EA3047830F2E}"/>
                </a:ext>
              </a:extLst>
            </p:cNvPr>
            <p:cNvSpPr txBox="1"/>
            <p:nvPr/>
          </p:nvSpPr>
          <p:spPr>
            <a:xfrm>
              <a:off x="3298845" y="4565704"/>
              <a:ext cx="1667443" cy="553998"/>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Sean Hemstreet</a:t>
              </a:r>
              <a:endParaRPr lang="en-US" sz="1400">
                <a:solidFill>
                  <a:srgbClr val="FFFFFF"/>
                </a:solidFill>
                <a:latin typeface="Arial" panose="020B0604020202020204" pitchFamily="34" charset="0"/>
                <a:cs typeface="Arial" panose="020B0604020202020204" pitchFamily="34" charset="0"/>
              </a:endParaRPr>
            </a:p>
            <a:p>
              <a:pPr algn="ctr"/>
              <a:r>
                <a:rPr lang="en-US" sz="1400" i="1">
                  <a:solidFill>
                    <a:srgbClr val="FFFFFF"/>
                  </a:solidFill>
                  <a:latin typeface="Arial" panose="020B0604020202020204" pitchFamily="34" charset="0"/>
                  <a:cs typeface="Arial" panose="020B0604020202020204" pitchFamily="34" charset="0"/>
                </a:rPr>
                <a:t>Design Engineer</a:t>
              </a:r>
            </a:p>
          </p:txBody>
        </p:sp>
        <p:sp>
          <p:nvSpPr>
            <p:cNvPr id="12" name="TextBox 11">
              <a:extLst>
                <a:ext uri="{FF2B5EF4-FFF2-40B4-BE49-F238E27FC236}">
                  <a16:creationId xmlns:a16="http://schemas.microsoft.com/office/drawing/2014/main" id="{E0359946-B9A4-5A99-8626-5D56DB8756F2}"/>
                </a:ext>
              </a:extLst>
            </p:cNvPr>
            <p:cNvSpPr txBox="1"/>
            <p:nvPr/>
          </p:nvSpPr>
          <p:spPr>
            <a:xfrm>
              <a:off x="5622616" y="4565704"/>
              <a:ext cx="1705916" cy="830997"/>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Joshua Huls</a:t>
              </a:r>
            </a:p>
            <a:p>
              <a:pPr algn="ctr"/>
              <a:r>
                <a:rPr lang="en-US" sz="1400" i="1">
                  <a:solidFill>
                    <a:srgbClr val="FFFFFF"/>
                  </a:solidFill>
                  <a:latin typeface="Arial" panose="020B0604020202020204" pitchFamily="34" charset="0"/>
                  <a:cs typeface="Arial" panose="020B0604020202020204" pitchFamily="34" charset="0"/>
                </a:rPr>
                <a:t>Systems Engineer</a:t>
              </a:r>
            </a:p>
            <a:p>
              <a:endParaRPr lang="en-US"/>
            </a:p>
          </p:txBody>
        </p:sp>
      </p:grpSp>
      <p:pic>
        <p:nvPicPr>
          <p:cNvPr id="5" name="Picture 4" descr="A person in a suit and tie&#10;&#10;Description automatically generated">
            <a:extLst>
              <a:ext uri="{FF2B5EF4-FFF2-40B4-BE49-F238E27FC236}">
                <a16:creationId xmlns:a16="http://schemas.microsoft.com/office/drawing/2014/main" id="{8638556E-E656-480E-4F13-E3AF8980A0F9}"/>
              </a:ext>
            </a:extLst>
          </p:cNvPr>
          <p:cNvPicPr>
            <a:picLocks noChangeAspect="1"/>
          </p:cNvPicPr>
          <p:nvPr/>
        </p:nvPicPr>
        <p:blipFill rotWithShape="1">
          <a:blip r:embed="rId2"/>
          <a:srcRect l="5246" r="5246"/>
          <a:stretch/>
        </p:blipFill>
        <p:spPr>
          <a:xfrm>
            <a:off x="3283220" y="1823845"/>
            <a:ext cx="1691640" cy="2560320"/>
          </a:xfrm>
          <a:prstGeom prst="rect">
            <a:avLst/>
          </a:prstGeom>
          <a:ln>
            <a:solidFill>
              <a:schemeClr val="tx1"/>
            </a:solidFill>
          </a:ln>
        </p:spPr>
      </p:pic>
      <p:pic>
        <p:nvPicPr>
          <p:cNvPr id="7" name="Picture 6" descr="A person with long hair wearing a black jacket&#10;&#10;Description automatically generated">
            <a:extLst>
              <a:ext uri="{FF2B5EF4-FFF2-40B4-BE49-F238E27FC236}">
                <a16:creationId xmlns:a16="http://schemas.microsoft.com/office/drawing/2014/main" id="{6B7F08A5-DB5E-54BE-CB5F-252B98FE817D}"/>
              </a:ext>
            </a:extLst>
          </p:cNvPr>
          <p:cNvPicPr>
            <a:picLocks noChangeAspect="1"/>
          </p:cNvPicPr>
          <p:nvPr/>
        </p:nvPicPr>
        <p:blipFill rotWithShape="1">
          <a:blip r:embed="rId3"/>
          <a:srcRect/>
          <a:stretch/>
        </p:blipFill>
        <p:spPr>
          <a:xfrm>
            <a:off x="7945040" y="1822752"/>
            <a:ext cx="1691640" cy="2560320"/>
          </a:xfrm>
          <a:prstGeom prst="rect">
            <a:avLst/>
          </a:prstGeom>
          <a:ln>
            <a:solidFill>
              <a:schemeClr val="tx1"/>
            </a:solidFill>
          </a:ln>
        </p:spPr>
      </p:pic>
      <p:pic>
        <p:nvPicPr>
          <p:cNvPr id="2" name="Picture 1" descr="A person in a suit and tie&#10;&#10;Description automatically generated">
            <a:extLst>
              <a:ext uri="{FF2B5EF4-FFF2-40B4-BE49-F238E27FC236}">
                <a16:creationId xmlns:a16="http://schemas.microsoft.com/office/drawing/2014/main" id="{9B4E803F-8857-5C80-0F5D-D494B843CEDD}"/>
              </a:ext>
            </a:extLst>
          </p:cNvPr>
          <p:cNvPicPr>
            <a:picLocks noChangeAspect="1"/>
          </p:cNvPicPr>
          <p:nvPr/>
        </p:nvPicPr>
        <p:blipFill rotWithShape="1">
          <a:blip r:embed="rId4"/>
          <a:srcRect l="13399" r="12210"/>
          <a:stretch/>
        </p:blipFill>
        <p:spPr>
          <a:xfrm>
            <a:off x="5614130" y="1819056"/>
            <a:ext cx="1691640" cy="2560320"/>
          </a:xfrm>
          <a:prstGeom prst="rect">
            <a:avLst/>
          </a:prstGeom>
          <a:ln>
            <a:solidFill>
              <a:schemeClr val="tx1"/>
            </a:solidFill>
          </a:ln>
        </p:spPr>
      </p:pic>
      <p:pic>
        <p:nvPicPr>
          <p:cNvPr id="9" name="Picture 8" descr="A person in a suit and tie&#10;&#10;Description automatically generated">
            <a:extLst>
              <a:ext uri="{FF2B5EF4-FFF2-40B4-BE49-F238E27FC236}">
                <a16:creationId xmlns:a16="http://schemas.microsoft.com/office/drawing/2014/main" id="{3B993F4E-EDA0-E7B2-681E-6214E1E1E895}"/>
              </a:ext>
            </a:extLst>
          </p:cNvPr>
          <p:cNvPicPr>
            <a:picLocks noChangeAspect="1"/>
          </p:cNvPicPr>
          <p:nvPr/>
        </p:nvPicPr>
        <p:blipFill rotWithShape="1">
          <a:blip r:embed="rId5"/>
          <a:srcRect l="8135" r="8135"/>
          <a:stretch/>
        </p:blipFill>
        <p:spPr>
          <a:xfrm>
            <a:off x="949262" y="1823846"/>
            <a:ext cx="1691640" cy="2560320"/>
          </a:xfrm>
          <a:prstGeom prst="rect">
            <a:avLst/>
          </a:prstGeom>
          <a:ln>
            <a:solidFill>
              <a:schemeClr val="tx1"/>
            </a:solidFill>
          </a:ln>
        </p:spPr>
      </p:pic>
      <p:sp>
        <p:nvSpPr>
          <p:cNvPr id="8" name="TextBox 7">
            <a:extLst>
              <a:ext uri="{FF2B5EF4-FFF2-40B4-BE49-F238E27FC236}">
                <a16:creationId xmlns:a16="http://schemas.microsoft.com/office/drawing/2014/main" id="{BDAC94A3-51EB-4645-12A9-3F88569E14C6}"/>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39212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7784-CF3D-9797-0189-69B223ACD70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97332B-6CD7-9751-1331-F5CEBB3C79A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ED567BB1-D4EE-E0C6-B153-7A792A516DF6}"/>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E624097F-C534-FC4D-F380-9B8EE734BB87}"/>
              </a:ext>
            </a:extLst>
          </p:cNvPr>
          <p:cNvSpPr>
            <a:spLocks noGrp="1"/>
          </p:cNvSpPr>
          <p:nvPr>
            <p:ph type="title"/>
          </p:nvPr>
        </p:nvSpPr>
        <p:spPr/>
        <p:txBody>
          <a:bodyPr/>
          <a:lstStyle/>
          <a:p>
            <a:r>
              <a:rPr lang="en-US"/>
              <a:t>Budget Breakdown</a:t>
            </a:r>
          </a:p>
        </p:txBody>
      </p:sp>
      <p:sp>
        <p:nvSpPr>
          <p:cNvPr id="40" name="TextBox 39">
            <a:extLst>
              <a:ext uri="{FF2B5EF4-FFF2-40B4-BE49-F238E27FC236}">
                <a16:creationId xmlns:a16="http://schemas.microsoft.com/office/drawing/2014/main" id="{7CF26E08-B857-BDDE-9C1B-B08B21E27D4B}"/>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aphicFrame>
        <p:nvGraphicFramePr>
          <p:cNvPr id="10" name="Chart 9">
            <a:extLst>
              <a:ext uri="{FF2B5EF4-FFF2-40B4-BE49-F238E27FC236}">
                <a16:creationId xmlns:a16="http://schemas.microsoft.com/office/drawing/2014/main" id="{37C6626D-20ED-97B8-5958-5AC81BC3C5AC}"/>
              </a:ext>
            </a:extLst>
          </p:cNvPr>
          <p:cNvGraphicFramePr/>
          <p:nvPr>
            <p:extLst>
              <p:ext uri="{D42A27DB-BD31-4B8C-83A1-F6EECF244321}">
                <p14:modId xmlns:p14="http://schemas.microsoft.com/office/powerpoint/2010/main" val="1416953274"/>
              </p:ext>
            </p:extLst>
          </p:nvPr>
        </p:nvGraphicFramePr>
        <p:xfrm>
          <a:off x="2095090" y="1582664"/>
          <a:ext cx="6477819" cy="4630088"/>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 16">
            <a:extLst>
              <a:ext uri="{FF2B5EF4-FFF2-40B4-BE49-F238E27FC236}">
                <a16:creationId xmlns:a16="http://schemas.microsoft.com/office/drawing/2014/main" id="{8D61E77D-DFFF-70C1-1C66-D6B73871A238}"/>
              </a:ext>
            </a:extLst>
          </p:cNvPr>
          <p:cNvGrpSpPr/>
          <p:nvPr/>
        </p:nvGrpSpPr>
        <p:grpSpPr>
          <a:xfrm>
            <a:off x="266290" y="1655663"/>
            <a:ext cx="1828800" cy="2011680"/>
            <a:chOff x="266290" y="1655663"/>
            <a:chExt cx="1828800" cy="2011680"/>
          </a:xfrm>
        </p:grpSpPr>
        <p:sp>
          <p:nvSpPr>
            <p:cNvPr id="15" name="Rectangle: Rounded Corners 14">
              <a:extLst>
                <a:ext uri="{FF2B5EF4-FFF2-40B4-BE49-F238E27FC236}">
                  <a16:creationId xmlns:a16="http://schemas.microsoft.com/office/drawing/2014/main" id="{092A9FBF-2F54-76B2-A77A-CEA39ABAA120}"/>
                </a:ext>
              </a:extLst>
            </p:cNvPr>
            <p:cNvSpPr/>
            <p:nvPr/>
          </p:nvSpPr>
          <p:spPr>
            <a:xfrm>
              <a:off x="266290" y="1655663"/>
              <a:ext cx="1828800" cy="2011680"/>
            </a:xfrm>
            <a:prstGeom prst="roundRect">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7C6A1B-150A-BC17-5072-D01308882D06}"/>
                </a:ext>
              </a:extLst>
            </p:cNvPr>
            <p:cNvSpPr txBox="1"/>
            <p:nvPr/>
          </p:nvSpPr>
          <p:spPr>
            <a:xfrm>
              <a:off x="473997" y="1771637"/>
              <a:ext cx="1413387" cy="584775"/>
            </a:xfrm>
            <a:prstGeom prst="rect">
              <a:avLst/>
            </a:prstGeom>
            <a:noFill/>
          </p:spPr>
          <p:txBody>
            <a:bodyPr wrap="square" rtlCol="0">
              <a:spAutoFit/>
            </a:bodyPr>
            <a:lstStyle/>
            <a:p>
              <a:pPr algn="ctr"/>
              <a:r>
                <a:rPr lang="en-US" sz="1600">
                  <a:solidFill>
                    <a:schemeClr val="bg1"/>
                  </a:solidFill>
                  <a:latin typeface="Arial Black" panose="020B0A04020102020204" pitchFamily="34" charset="0"/>
                </a:rPr>
                <a:t>Remaining Budget</a:t>
              </a:r>
            </a:p>
          </p:txBody>
        </p:sp>
      </p:grpSp>
      <p:grpSp>
        <p:nvGrpSpPr>
          <p:cNvPr id="18" name="Group 17">
            <a:extLst>
              <a:ext uri="{FF2B5EF4-FFF2-40B4-BE49-F238E27FC236}">
                <a16:creationId xmlns:a16="http://schemas.microsoft.com/office/drawing/2014/main" id="{BA1E559C-B2F8-1C8F-3C76-CA481ADE5A79}"/>
              </a:ext>
            </a:extLst>
          </p:cNvPr>
          <p:cNvGrpSpPr/>
          <p:nvPr/>
        </p:nvGrpSpPr>
        <p:grpSpPr>
          <a:xfrm>
            <a:off x="266290" y="3934207"/>
            <a:ext cx="1828800" cy="2011680"/>
            <a:chOff x="266290" y="1655663"/>
            <a:chExt cx="1828800" cy="2011680"/>
          </a:xfrm>
          <a:solidFill>
            <a:schemeClr val="tx2"/>
          </a:solidFill>
        </p:grpSpPr>
        <p:sp>
          <p:nvSpPr>
            <p:cNvPr id="19" name="Rectangle: Rounded Corners 18">
              <a:extLst>
                <a:ext uri="{FF2B5EF4-FFF2-40B4-BE49-F238E27FC236}">
                  <a16:creationId xmlns:a16="http://schemas.microsoft.com/office/drawing/2014/main" id="{47C040A4-09E3-B591-1580-26CFD0AC6040}"/>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C88923-CB9B-6438-BC3C-EBABBD35610E}"/>
                </a:ext>
              </a:extLst>
            </p:cNvPr>
            <p:cNvSpPr txBox="1"/>
            <p:nvPr/>
          </p:nvSpPr>
          <p:spPr>
            <a:xfrm>
              <a:off x="473997" y="1771637"/>
              <a:ext cx="1413387" cy="584775"/>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Money Spent</a:t>
              </a:r>
            </a:p>
          </p:txBody>
        </p:sp>
      </p:grpSp>
      <p:grpSp>
        <p:nvGrpSpPr>
          <p:cNvPr id="21" name="Group 20">
            <a:extLst>
              <a:ext uri="{FF2B5EF4-FFF2-40B4-BE49-F238E27FC236}">
                <a16:creationId xmlns:a16="http://schemas.microsoft.com/office/drawing/2014/main" id="{29520382-50D1-7FE2-7285-F4C0151792C2}"/>
              </a:ext>
            </a:extLst>
          </p:cNvPr>
          <p:cNvGrpSpPr/>
          <p:nvPr/>
        </p:nvGrpSpPr>
        <p:grpSpPr>
          <a:xfrm>
            <a:off x="8607287" y="1655663"/>
            <a:ext cx="1828800" cy="2011680"/>
            <a:chOff x="266290" y="1655663"/>
            <a:chExt cx="1828800" cy="2011680"/>
          </a:xfrm>
          <a:solidFill>
            <a:schemeClr val="accent3"/>
          </a:solidFill>
        </p:grpSpPr>
        <p:sp>
          <p:nvSpPr>
            <p:cNvPr id="22" name="Rectangle: Rounded Corners 21">
              <a:extLst>
                <a:ext uri="{FF2B5EF4-FFF2-40B4-BE49-F238E27FC236}">
                  <a16:creationId xmlns:a16="http://schemas.microsoft.com/office/drawing/2014/main" id="{9A71DA8B-FE73-C0AD-C647-5AE1318B5CF0}"/>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6D9ABC-485E-573E-C860-248B2D8CC7A6}"/>
                </a:ext>
              </a:extLst>
            </p:cNvPr>
            <p:cNvSpPr txBox="1"/>
            <p:nvPr/>
          </p:nvSpPr>
          <p:spPr>
            <a:xfrm>
              <a:off x="387333" y="1771637"/>
              <a:ext cx="1586715" cy="584775"/>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Structural Components</a:t>
              </a:r>
            </a:p>
          </p:txBody>
        </p:sp>
      </p:grpSp>
      <p:grpSp>
        <p:nvGrpSpPr>
          <p:cNvPr id="24" name="Group 23">
            <a:extLst>
              <a:ext uri="{FF2B5EF4-FFF2-40B4-BE49-F238E27FC236}">
                <a16:creationId xmlns:a16="http://schemas.microsoft.com/office/drawing/2014/main" id="{3217A192-7B91-01A9-A82E-34F98DA2F64B}"/>
              </a:ext>
            </a:extLst>
          </p:cNvPr>
          <p:cNvGrpSpPr/>
          <p:nvPr/>
        </p:nvGrpSpPr>
        <p:grpSpPr>
          <a:xfrm>
            <a:off x="8607287" y="3934207"/>
            <a:ext cx="1828800" cy="2011680"/>
            <a:chOff x="266290" y="1655663"/>
            <a:chExt cx="1828800" cy="2011680"/>
          </a:xfrm>
          <a:solidFill>
            <a:schemeClr val="accent2"/>
          </a:solidFill>
        </p:grpSpPr>
        <p:sp>
          <p:nvSpPr>
            <p:cNvPr id="25" name="Rectangle: Rounded Corners 24">
              <a:extLst>
                <a:ext uri="{FF2B5EF4-FFF2-40B4-BE49-F238E27FC236}">
                  <a16:creationId xmlns:a16="http://schemas.microsoft.com/office/drawing/2014/main" id="{28E9152F-09D1-0F51-FF4D-0E236AAA2144}"/>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4094D77-8DF3-BE88-3E69-676447812FC9}"/>
                </a:ext>
              </a:extLst>
            </p:cNvPr>
            <p:cNvSpPr txBox="1"/>
            <p:nvPr/>
          </p:nvSpPr>
          <p:spPr>
            <a:xfrm>
              <a:off x="387333" y="1771637"/>
              <a:ext cx="1586715" cy="338554"/>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Electronics</a:t>
              </a:r>
            </a:p>
          </p:txBody>
        </p:sp>
      </p:grpSp>
      <p:pic>
        <p:nvPicPr>
          <p:cNvPr id="41" name="Graphic 40" descr="Flying Money outline">
            <a:extLst>
              <a:ext uri="{FF2B5EF4-FFF2-40B4-BE49-F238E27FC236}">
                <a16:creationId xmlns:a16="http://schemas.microsoft.com/office/drawing/2014/main" id="{B0A59914-6A11-15A1-9F9E-EEA4D211EC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490" y="4634956"/>
            <a:ext cx="914400" cy="914400"/>
          </a:xfrm>
          <a:prstGeom prst="rect">
            <a:avLst/>
          </a:prstGeom>
        </p:spPr>
      </p:pic>
      <p:pic>
        <p:nvPicPr>
          <p:cNvPr id="43" name="Graphic 42" descr="Safe with solid fill">
            <a:extLst>
              <a:ext uri="{FF2B5EF4-FFF2-40B4-BE49-F238E27FC236}">
                <a16:creationId xmlns:a16="http://schemas.microsoft.com/office/drawing/2014/main" id="{C218CD28-160E-CF26-16A6-BB897616FD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490" y="2346581"/>
            <a:ext cx="914400" cy="914400"/>
          </a:xfrm>
          <a:prstGeom prst="rect">
            <a:avLst/>
          </a:prstGeom>
        </p:spPr>
      </p:pic>
      <p:pic>
        <p:nvPicPr>
          <p:cNvPr id="45" name="Graphic 44" descr="Building Brick Wall with solid fill">
            <a:extLst>
              <a:ext uri="{FF2B5EF4-FFF2-40B4-BE49-F238E27FC236}">
                <a16:creationId xmlns:a16="http://schemas.microsoft.com/office/drawing/2014/main" id="{76EF0993-78F8-E06B-DFB4-62861DF0EA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64487" y="2346581"/>
            <a:ext cx="914400" cy="914400"/>
          </a:xfrm>
          <a:prstGeom prst="rect">
            <a:avLst/>
          </a:prstGeom>
        </p:spPr>
      </p:pic>
      <p:pic>
        <p:nvPicPr>
          <p:cNvPr id="47" name="Graphic 46" descr="Plugged Unplugged with solid fill">
            <a:extLst>
              <a:ext uri="{FF2B5EF4-FFF2-40B4-BE49-F238E27FC236}">
                <a16:creationId xmlns:a16="http://schemas.microsoft.com/office/drawing/2014/main" id="{D8D5A771-7F07-8072-CFE6-0A87F402B0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64487" y="4482847"/>
            <a:ext cx="914400" cy="914400"/>
          </a:xfrm>
          <a:prstGeom prst="rect">
            <a:avLst/>
          </a:prstGeom>
        </p:spPr>
      </p:pic>
      <p:sp>
        <p:nvSpPr>
          <p:cNvPr id="48" name="TextBox 47">
            <a:extLst>
              <a:ext uri="{FF2B5EF4-FFF2-40B4-BE49-F238E27FC236}">
                <a16:creationId xmlns:a16="http://schemas.microsoft.com/office/drawing/2014/main" id="{E33D5514-A2D6-FC48-8F7E-EF97B5809F47}"/>
              </a:ext>
            </a:extLst>
          </p:cNvPr>
          <p:cNvSpPr txBox="1"/>
          <p:nvPr/>
        </p:nvSpPr>
        <p:spPr>
          <a:xfrm>
            <a:off x="2552290" y="3703374"/>
            <a:ext cx="899412" cy="461665"/>
          </a:xfrm>
          <a:prstGeom prst="rect">
            <a:avLst/>
          </a:prstGeom>
          <a:noFill/>
        </p:spPr>
        <p:txBody>
          <a:bodyPr wrap="square" rtlCol="0">
            <a:spAutoFit/>
          </a:bodyPr>
          <a:lstStyle/>
          <a:p>
            <a:pPr algn="ctr"/>
            <a:r>
              <a:rPr lang="en-US" sz="2400">
                <a:solidFill>
                  <a:schemeClr val="bg1"/>
                </a:solidFill>
                <a:latin typeface="Arial Black" panose="020B0A04020102020204" pitchFamily="34" charset="0"/>
              </a:rPr>
              <a:t>75%</a:t>
            </a:r>
          </a:p>
        </p:txBody>
      </p:sp>
      <p:sp>
        <p:nvSpPr>
          <p:cNvPr id="49" name="TextBox 48">
            <a:extLst>
              <a:ext uri="{FF2B5EF4-FFF2-40B4-BE49-F238E27FC236}">
                <a16:creationId xmlns:a16="http://schemas.microsoft.com/office/drawing/2014/main" id="{7E1650DC-5DA6-E573-8F3E-C8BC27C1F217}"/>
              </a:ext>
            </a:extLst>
          </p:cNvPr>
          <p:cNvSpPr txBox="1"/>
          <p:nvPr/>
        </p:nvSpPr>
        <p:spPr>
          <a:xfrm>
            <a:off x="3998281" y="3703373"/>
            <a:ext cx="899412" cy="461665"/>
          </a:xfrm>
          <a:prstGeom prst="rect">
            <a:avLst/>
          </a:prstGeom>
          <a:noFill/>
        </p:spPr>
        <p:txBody>
          <a:bodyPr wrap="square" rtlCol="0">
            <a:spAutoFit/>
          </a:bodyPr>
          <a:lstStyle/>
          <a:p>
            <a:pPr algn="ctr"/>
            <a:r>
              <a:rPr lang="en-US" sz="2400">
                <a:solidFill>
                  <a:schemeClr val="bg1"/>
                </a:solidFill>
                <a:latin typeface="Arial Black" panose="020B0A04020102020204" pitchFamily="34" charset="0"/>
              </a:rPr>
              <a:t>25</a:t>
            </a:r>
            <a:r>
              <a:rPr lang="en-US">
                <a:solidFill>
                  <a:schemeClr val="bg1"/>
                </a:solidFill>
                <a:latin typeface="Arial Black" panose="020B0A04020102020204" pitchFamily="34" charset="0"/>
              </a:rPr>
              <a:t>%</a:t>
            </a:r>
          </a:p>
        </p:txBody>
      </p:sp>
      <p:sp>
        <p:nvSpPr>
          <p:cNvPr id="50" name="TextBox 49">
            <a:extLst>
              <a:ext uri="{FF2B5EF4-FFF2-40B4-BE49-F238E27FC236}">
                <a16:creationId xmlns:a16="http://schemas.microsoft.com/office/drawing/2014/main" id="{A519194C-ACD7-36A6-79D6-AD6CD1358386}"/>
              </a:ext>
            </a:extLst>
          </p:cNvPr>
          <p:cNvSpPr txBox="1"/>
          <p:nvPr/>
        </p:nvSpPr>
        <p:spPr>
          <a:xfrm>
            <a:off x="6529438" y="3734150"/>
            <a:ext cx="899412"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79%</a:t>
            </a:r>
          </a:p>
        </p:txBody>
      </p:sp>
      <p:sp>
        <p:nvSpPr>
          <p:cNvPr id="51" name="TextBox 50">
            <a:extLst>
              <a:ext uri="{FF2B5EF4-FFF2-40B4-BE49-F238E27FC236}">
                <a16:creationId xmlns:a16="http://schemas.microsoft.com/office/drawing/2014/main" id="{ADBE5074-7BAF-61EA-CB60-89F1EF874B89}"/>
              </a:ext>
            </a:extLst>
          </p:cNvPr>
          <p:cNvSpPr txBox="1"/>
          <p:nvPr/>
        </p:nvSpPr>
        <p:spPr>
          <a:xfrm>
            <a:off x="7576336" y="3734150"/>
            <a:ext cx="899412"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21%</a:t>
            </a:r>
          </a:p>
        </p:txBody>
      </p:sp>
    </p:spTree>
    <p:extLst>
      <p:ext uri="{BB962C8B-B14F-4D97-AF65-F5344CB8AC3E}">
        <p14:creationId xmlns:p14="http://schemas.microsoft.com/office/powerpoint/2010/main" val="106605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sz="1200">
                <a:solidFill>
                  <a:srgbClr val="898989"/>
                </a:solidFill>
                <a:latin typeface="Calibri"/>
              </a:rPr>
              <a:t>Team 513</a:t>
            </a:r>
            <a:r>
              <a:rPr lang="en-US" sz="1200">
                <a:solidFill>
                  <a:srgbClr val="898989"/>
                </a:solidFill>
                <a:latin typeface="Calibri"/>
                <a:ea typeface="Calibri"/>
                <a:cs typeface="Calibri"/>
              </a:rPr>
              <a:t>​</a:t>
            </a:r>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21</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Future Work</a:t>
            </a:r>
          </a:p>
        </p:txBody>
      </p:sp>
      <p:graphicFrame>
        <p:nvGraphicFramePr>
          <p:cNvPr id="9" name="Content Placeholder 8">
            <a:extLst>
              <a:ext uri="{FF2B5EF4-FFF2-40B4-BE49-F238E27FC236}">
                <a16:creationId xmlns:a16="http://schemas.microsoft.com/office/drawing/2014/main" id="{250AA210-6315-C83F-186D-0FB4F6807A0B}"/>
              </a:ext>
            </a:extLst>
          </p:cNvPr>
          <p:cNvGraphicFramePr>
            <a:graphicFrameLocks noGrp="1"/>
          </p:cNvGraphicFramePr>
          <p:nvPr>
            <p:ph idx="1"/>
            <p:extLst>
              <p:ext uri="{D42A27DB-BD31-4B8C-83A1-F6EECF244321}">
                <p14:modId xmlns:p14="http://schemas.microsoft.com/office/powerpoint/2010/main" val="3413968683"/>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D9DEF9FB-608D-016C-AD6B-5ADE9B23F119}"/>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Tree>
    <p:extLst>
      <p:ext uri="{BB962C8B-B14F-4D97-AF65-F5344CB8AC3E}">
        <p14:creationId xmlns:p14="http://schemas.microsoft.com/office/powerpoint/2010/main" val="2647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08F15F53-9DA8-4B46-85B9-D6003B8E6794}"/>
                                            </p:graphicEl>
                                          </p:spTgt>
                                        </p:tgtEl>
                                        <p:attrNameLst>
                                          <p:attrName>style.visibility</p:attrName>
                                        </p:attrNameLst>
                                      </p:cBhvr>
                                      <p:to>
                                        <p:strVal val="visible"/>
                                      </p:to>
                                    </p:set>
                                    <p:anim calcmode="lin" valueType="num">
                                      <p:cBhvr additive="base">
                                        <p:cTn id="7" dur="500" fill="hold"/>
                                        <p:tgtEl>
                                          <p:spTgt spid="9">
                                            <p:graphicEl>
                                              <a:dgm id="{08F15F53-9DA8-4B46-85B9-D6003B8E679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08F15F53-9DA8-4B46-85B9-D6003B8E679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E9796418-37A9-4272-932C-6A1451B8050F}"/>
                                            </p:graphicEl>
                                          </p:spTgt>
                                        </p:tgtEl>
                                        <p:attrNameLst>
                                          <p:attrName>style.visibility</p:attrName>
                                        </p:attrNameLst>
                                      </p:cBhvr>
                                      <p:to>
                                        <p:strVal val="visible"/>
                                      </p:to>
                                    </p:set>
                                    <p:anim calcmode="lin" valueType="num">
                                      <p:cBhvr additive="base">
                                        <p:cTn id="13" dur="500" fill="hold"/>
                                        <p:tgtEl>
                                          <p:spTgt spid="9">
                                            <p:graphicEl>
                                              <a:dgm id="{E9796418-37A9-4272-932C-6A1451B8050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E9796418-37A9-4272-932C-6A1451B8050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graphicEl>
                                              <a:dgm id="{ECCD086A-CDA5-4A8B-A77A-81D03EE68353}"/>
                                            </p:graphicEl>
                                          </p:spTgt>
                                        </p:tgtEl>
                                        <p:attrNameLst>
                                          <p:attrName>style.visibility</p:attrName>
                                        </p:attrNameLst>
                                      </p:cBhvr>
                                      <p:to>
                                        <p:strVal val="visible"/>
                                      </p:to>
                                    </p:set>
                                    <p:anim calcmode="lin" valueType="num">
                                      <p:cBhvr additive="base">
                                        <p:cTn id="19" dur="500" fill="hold"/>
                                        <p:tgtEl>
                                          <p:spTgt spid="9">
                                            <p:graphicEl>
                                              <a:dgm id="{ECCD086A-CDA5-4A8B-A77A-81D03EE6835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graphicEl>
                                              <a:dgm id="{ECCD086A-CDA5-4A8B-A77A-81D03EE6835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graphicEl>
                                              <a:dgm id="{68E4079D-1BF3-4F66-8F9E-92FAB321505F}"/>
                                            </p:graphicEl>
                                          </p:spTgt>
                                        </p:tgtEl>
                                        <p:attrNameLst>
                                          <p:attrName>style.visibility</p:attrName>
                                        </p:attrNameLst>
                                      </p:cBhvr>
                                      <p:to>
                                        <p:strVal val="visible"/>
                                      </p:to>
                                    </p:set>
                                    <p:anim calcmode="lin" valueType="num">
                                      <p:cBhvr additive="base">
                                        <p:cTn id="25" dur="500" fill="hold"/>
                                        <p:tgtEl>
                                          <p:spTgt spid="9">
                                            <p:graphicEl>
                                              <a:dgm id="{68E4079D-1BF3-4F66-8F9E-92FAB321505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68E4079D-1BF3-4F66-8F9E-92FAB321505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EBD0A8-1F5E-6D03-0CC0-04B29739E3F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57F117D-29A5-7922-A3F2-E10C493664EB}"/>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9F4AB7C9-251D-1162-14EB-0C4D2C36F67C}"/>
              </a:ext>
            </a:extLst>
          </p:cNvPr>
          <p:cNvSpPr>
            <a:spLocks noGrp="1"/>
          </p:cNvSpPr>
          <p:nvPr>
            <p:ph type="title"/>
          </p:nvPr>
        </p:nvSpPr>
        <p:spPr/>
        <p:txBody>
          <a:bodyPr/>
          <a:lstStyle/>
          <a:p>
            <a:r>
              <a:rPr lang="en-US"/>
              <a:t>Automated Flux Reader</a:t>
            </a:r>
          </a:p>
        </p:txBody>
      </p:sp>
      <p:graphicFrame>
        <p:nvGraphicFramePr>
          <p:cNvPr id="12" name="Diagram 11">
            <a:extLst>
              <a:ext uri="{FF2B5EF4-FFF2-40B4-BE49-F238E27FC236}">
                <a16:creationId xmlns:a16="http://schemas.microsoft.com/office/drawing/2014/main" id="{E396560A-A302-E21D-8647-1AB6A39A638C}"/>
              </a:ext>
            </a:extLst>
          </p:cNvPr>
          <p:cNvGraphicFramePr/>
          <p:nvPr>
            <p:extLst>
              <p:ext uri="{D42A27DB-BD31-4B8C-83A1-F6EECF244321}">
                <p14:modId xmlns:p14="http://schemas.microsoft.com/office/powerpoint/2010/main" val="1901277741"/>
              </p:ext>
            </p:extLst>
          </p:nvPr>
        </p:nvGraphicFramePr>
        <p:xfrm>
          <a:off x="6002595" y="1260443"/>
          <a:ext cx="4572000" cy="1463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79DCEC08-BE2C-0FBD-FF6F-057D0DD15A51}"/>
              </a:ext>
            </a:extLst>
          </p:cNvPr>
          <p:cNvGraphicFramePr/>
          <p:nvPr>
            <p:extLst>
              <p:ext uri="{D42A27DB-BD31-4B8C-83A1-F6EECF244321}">
                <p14:modId xmlns:p14="http://schemas.microsoft.com/office/powerpoint/2010/main" val="3621501742"/>
              </p:ext>
            </p:extLst>
          </p:nvPr>
        </p:nvGraphicFramePr>
        <p:xfrm>
          <a:off x="6002595" y="2540293"/>
          <a:ext cx="4572000" cy="1463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a:extLst>
              <a:ext uri="{FF2B5EF4-FFF2-40B4-BE49-F238E27FC236}">
                <a16:creationId xmlns:a16="http://schemas.microsoft.com/office/drawing/2014/main" id="{9315D030-389B-199C-6838-6C98836D6342}"/>
              </a:ext>
            </a:extLst>
          </p:cNvPr>
          <p:cNvGraphicFramePr/>
          <p:nvPr>
            <p:extLst>
              <p:ext uri="{D42A27DB-BD31-4B8C-83A1-F6EECF244321}">
                <p14:modId xmlns:p14="http://schemas.microsoft.com/office/powerpoint/2010/main" val="221000952"/>
              </p:ext>
            </p:extLst>
          </p:nvPr>
        </p:nvGraphicFramePr>
        <p:xfrm>
          <a:off x="6002595" y="3820143"/>
          <a:ext cx="4572000" cy="14630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Diagram 14">
            <a:extLst>
              <a:ext uri="{FF2B5EF4-FFF2-40B4-BE49-F238E27FC236}">
                <a16:creationId xmlns:a16="http://schemas.microsoft.com/office/drawing/2014/main" id="{7BFCC42C-2AC5-BE50-D434-8C19A88B3EAD}"/>
              </a:ext>
            </a:extLst>
          </p:cNvPr>
          <p:cNvGraphicFramePr/>
          <p:nvPr>
            <p:extLst>
              <p:ext uri="{D42A27DB-BD31-4B8C-83A1-F6EECF244321}">
                <p14:modId xmlns:p14="http://schemas.microsoft.com/office/powerpoint/2010/main" val="117128300"/>
              </p:ext>
            </p:extLst>
          </p:nvPr>
        </p:nvGraphicFramePr>
        <p:xfrm>
          <a:off x="6002595" y="5099993"/>
          <a:ext cx="4572000" cy="14630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7" name="Rectangle: Rounded Corners 16">
            <a:extLst>
              <a:ext uri="{FF2B5EF4-FFF2-40B4-BE49-F238E27FC236}">
                <a16:creationId xmlns:a16="http://schemas.microsoft.com/office/drawing/2014/main" id="{DDA26EC8-C1D0-6B48-1F5E-AF88A3278EEF}"/>
              </a:ext>
            </a:extLst>
          </p:cNvPr>
          <p:cNvSpPr/>
          <p:nvPr/>
        </p:nvSpPr>
        <p:spPr>
          <a:xfrm>
            <a:off x="9525374" y="276889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F7B19B-D744-4420-720B-204FAC2B8099}"/>
              </a:ext>
            </a:extLst>
          </p:cNvPr>
          <p:cNvPicPr>
            <a:picLocks noChangeAspect="1"/>
          </p:cNvPicPr>
          <p:nvPr/>
        </p:nvPicPr>
        <p:blipFill rotWithShape="1">
          <a:blip r:embed="rId22"/>
          <a:srcRect l="26998" t="36777" r="27165" b="9597"/>
          <a:stretch/>
        </p:blipFill>
        <p:spPr>
          <a:xfrm>
            <a:off x="9616815" y="2860333"/>
            <a:ext cx="822959" cy="822960"/>
          </a:xfrm>
          <a:prstGeom prst="rect">
            <a:avLst/>
          </a:prstGeom>
        </p:spPr>
      </p:pic>
      <p:pic>
        <p:nvPicPr>
          <p:cNvPr id="1030" name="Picture 6" descr="Helping Danfoss Turbocor Grow in Tallahassee - Sperry &amp; Associates, Inc.">
            <a:extLst>
              <a:ext uri="{FF2B5EF4-FFF2-40B4-BE49-F238E27FC236}">
                <a16:creationId xmlns:a16="http://schemas.microsoft.com/office/drawing/2014/main" id="{543BB758-F30E-8157-792C-71BA95006B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1223" y="2068908"/>
            <a:ext cx="5486401" cy="36576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D88C17B1-573C-0262-D996-FF1B76EB5873}"/>
              </a:ext>
            </a:extLst>
          </p:cNvPr>
          <p:cNvSpPr/>
          <p:nvPr/>
        </p:nvSpPr>
        <p:spPr>
          <a:xfrm>
            <a:off x="9525373" y="148904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DB22C42-870D-8C9E-46A5-FF4837176849}"/>
              </a:ext>
            </a:extLst>
          </p:cNvPr>
          <p:cNvSpPr/>
          <p:nvPr/>
        </p:nvSpPr>
        <p:spPr>
          <a:xfrm>
            <a:off x="9525373" y="404874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5BB4D40-52C1-9D4D-F102-74F07FD06E0F}"/>
              </a:ext>
            </a:extLst>
          </p:cNvPr>
          <p:cNvSpPr/>
          <p:nvPr/>
        </p:nvSpPr>
        <p:spPr>
          <a:xfrm>
            <a:off x="9525373" y="532859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16" name="3D Model 15">
                <a:extLst>
                  <a:ext uri="{FF2B5EF4-FFF2-40B4-BE49-F238E27FC236}">
                    <a16:creationId xmlns:a16="http://schemas.microsoft.com/office/drawing/2014/main" id="{F794FEC6-99B7-7120-CED3-87C423816996}"/>
                  </a:ext>
                </a:extLst>
              </p:cNvPr>
              <p:cNvGraphicFramePr>
                <a:graphicFrameLocks noChangeAspect="1"/>
              </p:cNvGraphicFramePr>
              <p:nvPr>
                <p:extLst>
                  <p:ext uri="{D42A27DB-BD31-4B8C-83A1-F6EECF244321}">
                    <p14:modId xmlns:p14="http://schemas.microsoft.com/office/powerpoint/2010/main" val="418692104"/>
                  </p:ext>
                </p:extLst>
              </p:nvPr>
            </p:nvGraphicFramePr>
            <p:xfrm>
              <a:off x="371223" y="3739055"/>
              <a:ext cx="5486400" cy="1815729"/>
            </p:xfrm>
            <a:graphic>
              <a:graphicData uri="http://schemas.microsoft.com/office/drawing/2017/model3d">
                <am3d:model3d r:embed="rId24">
                  <am3d:spPr>
                    <a:xfrm>
                      <a:off x="0" y="0"/>
                      <a:ext cx="5486400" cy="1815729"/>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25"/>
                  </am3d:raster>
                  <am3d:objViewport viewportSz="58680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a:extLst>
                  <a:ext uri="{FF2B5EF4-FFF2-40B4-BE49-F238E27FC236}">
                    <a16:creationId xmlns:a16="http://schemas.microsoft.com/office/drawing/2014/main" id="{F794FEC6-99B7-7120-CED3-87C423816996}"/>
                  </a:ext>
                </a:extLst>
              </p:cNvPr>
              <p:cNvPicPr>
                <a:picLocks noGrp="1" noRot="1" noChangeAspect="1" noMove="1" noResize="1" noEditPoints="1" noAdjustHandles="1" noChangeArrowheads="1" noChangeShapeType="1" noCrop="1"/>
              </p:cNvPicPr>
              <p:nvPr/>
            </p:nvPicPr>
            <p:blipFill>
              <a:blip r:embed="rId25"/>
              <a:stretch>
                <a:fillRect/>
              </a:stretch>
            </p:blipFill>
            <p:spPr>
              <a:xfrm>
                <a:off x="371223" y="3739055"/>
                <a:ext cx="5486400" cy="1815729"/>
              </a:xfrm>
              <a:prstGeom prst="rect">
                <a:avLst/>
              </a:prstGeom>
            </p:spPr>
          </p:pic>
        </mc:Fallback>
      </mc:AlternateContent>
      <p:sp>
        <p:nvSpPr>
          <p:cNvPr id="21" name="TextBox 20">
            <a:extLst>
              <a:ext uri="{FF2B5EF4-FFF2-40B4-BE49-F238E27FC236}">
                <a16:creationId xmlns:a16="http://schemas.microsoft.com/office/drawing/2014/main" id="{3311A254-7184-F544-680C-8396D3166037}"/>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pic>
        <p:nvPicPr>
          <p:cNvPr id="1032" name="Picture 8" descr="Image preview">
            <a:extLst>
              <a:ext uri="{FF2B5EF4-FFF2-40B4-BE49-F238E27FC236}">
                <a16:creationId xmlns:a16="http://schemas.microsoft.com/office/drawing/2014/main" id="{0881222B-65D6-308E-E09A-D2D5E061D28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9210" t="37041" r="29520" b="43915"/>
          <a:stretch/>
        </p:blipFill>
        <p:spPr bwMode="auto">
          <a:xfrm>
            <a:off x="9616813" y="5420562"/>
            <a:ext cx="822960" cy="8219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B277A7E-53A9-22C2-5905-F84E192CAD4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9521" t="34112" r="29210" b="46845"/>
          <a:stretch/>
        </p:blipFill>
        <p:spPr bwMode="auto">
          <a:xfrm>
            <a:off x="9616283" y="1580483"/>
            <a:ext cx="82402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E3BCD0-C01E-7C53-437B-EA2D0BF7EBC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16813" y="414018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8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24</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25</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26</a:t>
            </a:fld>
            <a:endParaRPr lang="en-US"/>
          </a:p>
        </p:txBody>
      </p:sp>
    </p:spTree>
    <p:extLst>
      <p:ext uri="{BB962C8B-B14F-4D97-AF65-F5344CB8AC3E}">
        <p14:creationId xmlns:p14="http://schemas.microsoft.com/office/powerpoint/2010/main" val="2741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27</a:t>
            </a:fld>
            <a:endParaRPr lang="en-US"/>
          </a:p>
        </p:txBody>
      </p:sp>
    </p:spTree>
    <p:extLst>
      <p:ext uri="{BB962C8B-B14F-4D97-AF65-F5344CB8AC3E}">
        <p14:creationId xmlns:p14="http://schemas.microsoft.com/office/powerpoint/2010/main" val="2041651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28</a:t>
            </a:fld>
            <a:endParaRPr lang="en-US"/>
          </a:p>
        </p:txBody>
      </p:sp>
    </p:spTree>
    <p:extLst>
      <p:ext uri="{BB962C8B-B14F-4D97-AF65-F5344CB8AC3E}">
        <p14:creationId xmlns:p14="http://schemas.microsoft.com/office/powerpoint/2010/main" val="2344322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29</a:t>
            </a:fld>
            <a:endParaRPr lang="en-US"/>
          </a:p>
        </p:txBody>
      </p:sp>
    </p:spTree>
    <p:extLst>
      <p:ext uri="{BB962C8B-B14F-4D97-AF65-F5344CB8AC3E}">
        <p14:creationId xmlns:p14="http://schemas.microsoft.com/office/powerpoint/2010/main" val="4291870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cs typeface="Calibri"/>
              </a:rPr>
              <a:t>Team 513</a:t>
            </a:r>
            <a:endParaRPr lang="en-US"/>
          </a:p>
        </p:txBody>
      </p:sp>
      <p:pic>
        <p:nvPicPr>
          <p:cNvPr id="21" name="Content Placeholder 20" descr="A person taking a selfie&#10;&#10;Description automatically generated">
            <a:extLst>
              <a:ext uri="{FF2B5EF4-FFF2-40B4-BE49-F238E27FC236}">
                <a16:creationId xmlns:a16="http://schemas.microsoft.com/office/drawing/2014/main" id="{7D8FBAF6-16AB-6F63-1FC7-2A71CE0EDFE8}"/>
              </a:ext>
            </a:extLst>
          </p:cNvPr>
          <p:cNvPicPr>
            <a:picLocks noGrp="1" noChangeAspect="1"/>
          </p:cNvPicPr>
          <p:nvPr>
            <p:ph sz="quarter" idx="13"/>
          </p:nvPr>
        </p:nvPicPr>
        <p:blipFill>
          <a:blip r:embed="rId2"/>
          <a:stretch>
            <a:fillRect/>
          </a:stretch>
        </p:blipFill>
        <p:spPr>
          <a:xfrm>
            <a:off x="1100937" y="3067041"/>
            <a:ext cx="2103120" cy="2103120"/>
          </a:xfrm>
          <a:ln>
            <a:solidFill>
              <a:schemeClr val="tx1"/>
            </a:solidFill>
          </a:ln>
        </p:spPr>
      </p:pic>
      <p:pic>
        <p:nvPicPr>
          <p:cNvPr id="19" name="Content Placeholder 18" descr="A person in a suit and tie&#10;&#10;Description automatically generated">
            <a:extLst>
              <a:ext uri="{FF2B5EF4-FFF2-40B4-BE49-F238E27FC236}">
                <a16:creationId xmlns:a16="http://schemas.microsoft.com/office/drawing/2014/main" id="{21F11431-064C-6728-EDD4-74DA3343B570}"/>
              </a:ext>
            </a:extLst>
          </p:cNvPr>
          <p:cNvPicPr>
            <a:picLocks noGrp="1" noChangeAspect="1"/>
          </p:cNvPicPr>
          <p:nvPr>
            <p:ph sz="quarter" idx="14"/>
          </p:nvPr>
        </p:nvPicPr>
        <p:blipFill>
          <a:blip r:embed="rId3"/>
          <a:stretch>
            <a:fillRect/>
          </a:stretch>
        </p:blipFill>
        <p:spPr>
          <a:xfrm>
            <a:off x="4408935" y="3067041"/>
            <a:ext cx="2103120" cy="2103120"/>
          </a:xfrm>
          <a:ln>
            <a:solidFill>
              <a:schemeClr val="tx1"/>
            </a:solidFill>
          </a:ln>
        </p:spPr>
      </p:pic>
      <p:pic>
        <p:nvPicPr>
          <p:cNvPr id="23" name="Content Placeholder 22" descr="A close-up of a person smiling&#10;&#10;Description automatically generated">
            <a:extLst>
              <a:ext uri="{FF2B5EF4-FFF2-40B4-BE49-F238E27FC236}">
                <a16:creationId xmlns:a16="http://schemas.microsoft.com/office/drawing/2014/main" id="{AA78BB2F-D7AC-358A-808D-E010E97778E5}"/>
              </a:ext>
            </a:extLst>
          </p:cNvPr>
          <p:cNvPicPr>
            <a:picLocks noGrp="1" noChangeAspect="1"/>
          </p:cNvPicPr>
          <p:nvPr>
            <p:ph sz="quarter" idx="15"/>
          </p:nvPr>
        </p:nvPicPr>
        <p:blipFill>
          <a:blip r:embed="rId4"/>
          <a:stretch>
            <a:fillRect/>
          </a:stretch>
        </p:blipFill>
        <p:spPr>
          <a:xfrm>
            <a:off x="7723007" y="3067041"/>
            <a:ext cx="2103120" cy="2103120"/>
          </a:xfrm>
          <a:ln>
            <a:solidFill>
              <a:schemeClr val="tx1"/>
            </a:solidFill>
          </a:ln>
        </p:spPr>
      </p:pic>
      <p:sp>
        <p:nvSpPr>
          <p:cNvPr id="12" name="TextBox 11">
            <a:extLst>
              <a:ext uri="{FF2B5EF4-FFF2-40B4-BE49-F238E27FC236}">
                <a16:creationId xmlns:a16="http://schemas.microsoft.com/office/drawing/2014/main" id="{602AFC1E-7AB1-CD43-56B5-210304222E34}"/>
              </a:ext>
            </a:extLst>
          </p:cNvPr>
          <p:cNvSpPr txBox="1"/>
          <p:nvPr/>
        </p:nvSpPr>
        <p:spPr>
          <a:xfrm>
            <a:off x="4411972" y="5231039"/>
            <a:ext cx="2874313" cy="923330"/>
          </a:xfrm>
          <a:prstGeom prst="rect">
            <a:avLst/>
          </a:prstGeom>
          <a:noFill/>
        </p:spPr>
        <p:txBody>
          <a:bodyPr wrap="none" rtlCol="0">
            <a:spAutoFit/>
          </a:bodyPr>
          <a:lstStyle/>
          <a:p>
            <a:r>
              <a:rPr lang="en-US" u="sng"/>
              <a:t>Engineering Mentor</a:t>
            </a:r>
          </a:p>
          <a:p>
            <a:r>
              <a:rPr lang="en-US"/>
              <a:t>Cole Gray</a:t>
            </a:r>
          </a:p>
          <a:p>
            <a:r>
              <a:rPr lang="en-US" i="1"/>
              <a:t>Mechanical Design Engineer</a:t>
            </a: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723007" y="5231039"/>
            <a:ext cx="2377189" cy="923330"/>
          </a:xfrm>
          <a:prstGeom prst="rect">
            <a:avLst/>
          </a:prstGeom>
          <a:noFill/>
        </p:spPr>
        <p:txBody>
          <a:bodyPr wrap="none" rtlCol="0">
            <a:spAutoFit/>
          </a:bodyPr>
          <a:lstStyle/>
          <a:p>
            <a:r>
              <a:rPr lang="en-US" u="sng"/>
              <a:t>Academic Advisor</a:t>
            </a:r>
          </a:p>
          <a:p>
            <a:r>
              <a:rPr lang="en-US"/>
              <a:t>Dr. Shayne McConomy</a:t>
            </a:r>
          </a:p>
          <a:p>
            <a:r>
              <a:rPr lang="en-US" i="1"/>
              <a:t>Senior Design Professor</a:t>
            </a:r>
          </a:p>
        </p:txBody>
      </p:sp>
      <p:sp>
        <p:nvSpPr>
          <p:cNvPr id="2" name="TextBox 1">
            <a:extLst>
              <a:ext uri="{FF2B5EF4-FFF2-40B4-BE49-F238E27FC236}">
                <a16:creationId xmlns:a16="http://schemas.microsoft.com/office/drawing/2014/main" id="{24008F6E-18EC-F505-641C-DB81B2C928D8}"/>
              </a:ext>
            </a:extLst>
          </p:cNvPr>
          <p:cNvSpPr txBox="1"/>
          <p:nvPr/>
        </p:nvSpPr>
        <p:spPr>
          <a:xfrm>
            <a:off x="1100937" y="5231039"/>
            <a:ext cx="2560320" cy="1200329"/>
          </a:xfrm>
          <a:prstGeom prst="rect">
            <a:avLst/>
          </a:prstGeom>
          <a:noFill/>
        </p:spPr>
        <p:txBody>
          <a:bodyPr wrap="square" rtlCol="0">
            <a:spAutoFit/>
          </a:bodyPr>
          <a:lstStyle/>
          <a:p>
            <a:r>
              <a:rPr lang="en-US" u="sng"/>
              <a:t>Engineering Mentor</a:t>
            </a:r>
          </a:p>
          <a:p>
            <a:r>
              <a:rPr lang="en-US"/>
              <a:t>William Bilbow</a:t>
            </a:r>
          </a:p>
          <a:p>
            <a:r>
              <a:rPr lang="en-US" i="1"/>
              <a:t>Director of Technology &amp; Project Manager</a:t>
            </a:r>
          </a:p>
        </p:txBody>
      </p:sp>
      <p:pic>
        <p:nvPicPr>
          <p:cNvPr id="25" name="Picture 24" descr="A red and black logo&#10;&#10;Description automatically generated">
            <a:extLst>
              <a:ext uri="{FF2B5EF4-FFF2-40B4-BE49-F238E27FC236}">
                <a16:creationId xmlns:a16="http://schemas.microsoft.com/office/drawing/2014/main" id="{9428A9F9-2FD3-3CDC-7936-CDB779562376}"/>
              </a:ext>
            </a:extLst>
          </p:cNvPr>
          <p:cNvPicPr>
            <a:picLocks noChangeAspect="1"/>
          </p:cNvPicPr>
          <p:nvPr/>
        </p:nvPicPr>
        <p:blipFill>
          <a:blip r:embed="rId5"/>
          <a:stretch>
            <a:fillRect/>
          </a:stretch>
        </p:blipFill>
        <p:spPr>
          <a:xfrm>
            <a:off x="3794793" y="1417476"/>
            <a:ext cx="3331404" cy="1371600"/>
          </a:xfrm>
          <a:prstGeom prst="rect">
            <a:avLst/>
          </a:prstGeom>
        </p:spPr>
      </p:pic>
      <p:sp>
        <p:nvSpPr>
          <p:cNvPr id="7" name="TextBox 6">
            <a:extLst>
              <a:ext uri="{FF2B5EF4-FFF2-40B4-BE49-F238E27FC236}">
                <a16:creationId xmlns:a16="http://schemas.microsoft.com/office/drawing/2014/main" id="{CEB8028E-80C1-2EDF-FF97-7695ACCAA0E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1688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30</a:t>
            </a:fld>
            <a:endParaRPr lang="en-US"/>
          </a:p>
        </p:txBody>
      </p:sp>
    </p:spTree>
    <p:extLst>
      <p:ext uri="{BB962C8B-B14F-4D97-AF65-F5344CB8AC3E}">
        <p14:creationId xmlns:p14="http://schemas.microsoft.com/office/powerpoint/2010/main" val="859581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31</a:t>
            </a:fld>
            <a:endParaRPr lang="en-US"/>
          </a:p>
        </p:txBody>
      </p:sp>
    </p:spTree>
    <p:extLst>
      <p:ext uri="{BB962C8B-B14F-4D97-AF65-F5344CB8AC3E}">
        <p14:creationId xmlns:p14="http://schemas.microsoft.com/office/powerpoint/2010/main" val="1264871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32</a:t>
            </a:fld>
            <a:endParaRPr lang="en-US"/>
          </a:p>
        </p:txBody>
      </p:sp>
    </p:spTree>
    <p:extLst>
      <p:ext uri="{BB962C8B-B14F-4D97-AF65-F5344CB8AC3E}">
        <p14:creationId xmlns:p14="http://schemas.microsoft.com/office/powerpoint/2010/main" val="161226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33</a:t>
            </a:fld>
            <a:endParaRPr lang="en-US"/>
          </a:p>
        </p:txBody>
      </p:sp>
    </p:spTree>
    <p:extLst>
      <p:ext uri="{BB962C8B-B14F-4D97-AF65-F5344CB8AC3E}">
        <p14:creationId xmlns:p14="http://schemas.microsoft.com/office/powerpoint/2010/main" val="380774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108511-2F89-DBD3-9A58-C997D9AF16A5}"/>
              </a:ext>
            </a:extLst>
          </p:cNvPr>
          <p:cNvSpPr/>
          <p:nvPr/>
        </p:nvSpPr>
        <p:spPr>
          <a:xfrm>
            <a:off x="533400" y="1667927"/>
            <a:ext cx="9601200" cy="2380376"/>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DCDCDC"/>
                </a:solidFill>
              </a:ln>
              <a:solidFill>
                <a:srgbClr val="DCDCDC"/>
              </a:solidFill>
            </a:endParaRPr>
          </a:p>
        </p:txBody>
      </p:sp>
      <p:sp>
        <p:nvSpPr>
          <p:cNvPr id="6" name="Content Placeholder 5">
            <a:extLst>
              <a:ext uri="{FF2B5EF4-FFF2-40B4-BE49-F238E27FC236}">
                <a16:creationId xmlns:a16="http://schemas.microsoft.com/office/drawing/2014/main" id="{4D59C121-34E4-548F-8B0A-F6AF1FE40715}"/>
              </a:ext>
            </a:extLst>
          </p:cNvPr>
          <p:cNvSpPr>
            <a:spLocks noGrp="1"/>
          </p:cNvSpPr>
          <p:nvPr>
            <p:ph idx="1"/>
          </p:nvPr>
        </p:nvSpPr>
        <p:spPr>
          <a:xfrm>
            <a:off x="1034947" y="1945369"/>
            <a:ext cx="8598106" cy="1825493"/>
          </a:xfrm>
        </p:spPr>
        <p:txBody>
          <a:bodyPr/>
          <a:lstStyle/>
          <a:p>
            <a:pPr marL="0" indent="0">
              <a:buNone/>
            </a:pPr>
            <a:r>
              <a:rPr lang="en-US" b="1">
                <a:solidFill>
                  <a:schemeClr val="tx2"/>
                </a:solidFill>
              </a:rPr>
              <a:t>The objective of this project is to design a device that will be capable of fully measuring and recording the magnetic flux of compressor shafts in an automated way that allows for accurate measurements, repeatability, and less overall firsthand work for the operator.</a:t>
            </a:r>
          </a:p>
        </p:txBody>
      </p:sp>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Objective</a:t>
            </a:r>
          </a:p>
        </p:txBody>
      </p:sp>
      <p:sp>
        <p:nvSpPr>
          <p:cNvPr id="8" name="TextBox 7">
            <a:extLst>
              <a:ext uri="{FF2B5EF4-FFF2-40B4-BE49-F238E27FC236}">
                <a16:creationId xmlns:a16="http://schemas.microsoft.com/office/drawing/2014/main" id="{5E4AE62A-F7CB-EB05-CD33-F600D418961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pic>
        <p:nvPicPr>
          <p:cNvPr id="4" name="Content Placeholder 9" descr="A close-up of a machine&#10;&#10;Description automatically generated">
            <a:extLst>
              <a:ext uri="{FF2B5EF4-FFF2-40B4-BE49-F238E27FC236}">
                <a16:creationId xmlns:a16="http://schemas.microsoft.com/office/drawing/2014/main" id="{76C4ABD8-8539-F424-95CC-5C5AC1BDEC53}"/>
              </a:ext>
            </a:extLst>
          </p:cNvPr>
          <p:cNvPicPr>
            <a:picLocks noChangeAspect="1"/>
          </p:cNvPicPr>
          <p:nvPr/>
        </p:nvPicPr>
        <p:blipFill>
          <a:blip r:embed="rId2"/>
          <a:stretch>
            <a:fillRect/>
          </a:stretch>
        </p:blipFill>
        <p:spPr>
          <a:xfrm>
            <a:off x="229573" y="4186941"/>
            <a:ext cx="3200400" cy="2052360"/>
          </a:xfrm>
          <a:prstGeom prst="rect">
            <a:avLst/>
          </a:prstGeom>
        </p:spPr>
      </p:pic>
      <p:pic>
        <p:nvPicPr>
          <p:cNvPr id="10" name="Content Placeholder 5" descr="Image">
            <a:extLst>
              <a:ext uri="{FF2B5EF4-FFF2-40B4-BE49-F238E27FC236}">
                <a16:creationId xmlns:a16="http://schemas.microsoft.com/office/drawing/2014/main" id="{CB236904-CF3C-710D-0314-D1CB85249AB9}"/>
              </a:ext>
            </a:extLst>
          </p:cNvPr>
          <p:cNvPicPr>
            <a:picLocks noChangeAspect="1"/>
          </p:cNvPicPr>
          <p:nvPr/>
        </p:nvPicPr>
        <p:blipFill rotWithShape="1">
          <a:blip r:embed="rId3"/>
          <a:srcRect l="17771" t="4429" r="9276" b="36500"/>
          <a:stretch/>
        </p:blipFill>
        <p:spPr>
          <a:xfrm>
            <a:off x="7078371" y="4241340"/>
            <a:ext cx="3200400" cy="1943562"/>
          </a:xfrm>
          <a:prstGeom prst="rect">
            <a:avLst/>
          </a:prstGeom>
          <a:ln>
            <a:noFill/>
          </a:ln>
          <a:effectLst/>
        </p:spPr>
      </p:pic>
      <p:pic>
        <p:nvPicPr>
          <p:cNvPr id="12" name="Picture 11" descr="A red and grey cylindrical object&#10;&#10;Description automatically generated">
            <a:extLst>
              <a:ext uri="{FF2B5EF4-FFF2-40B4-BE49-F238E27FC236}">
                <a16:creationId xmlns:a16="http://schemas.microsoft.com/office/drawing/2014/main" id="{816B95C7-EB2E-AA2F-EE6B-3C76EC5122A4}"/>
              </a:ext>
            </a:extLst>
          </p:cNvPr>
          <p:cNvPicPr>
            <a:picLocks noChangeAspect="1"/>
          </p:cNvPicPr>
          <p:nvPr/>
        </p:nvPicPr>
        <p:blipFill>
          <a:blip r:embed="rId4"/>
          <a:stretch>
            <a:fillRect/>
          </a:stretch>
        </p:blipFill>
        <p:spPr>
          <a:xfrm>
            <a:off x="3425372" y="4369400"/>
            <a:ext cx="3657600" cy="1687443"/>
          </a:xfrm>
          <a:prstGeom prst="rect">
            <a:avLst/>
          </a:prstGeom>
        </p:spPr>
      </p:pic>
    </p:spTree>
    <p:extLst>
      <p:ext uri="{BB962C8B-B14F-4D97-AF65-F5344CB8AC3E}">
        <p14:creationId xmlns:p14="http://schemas.microsoft.com/office/powerpoint/2010/main" val="28034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5</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709897198"/>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sp>
        <p:nvSpPr>
          <p:cNvPr id="2" name="TextBox 1">
            <a:extLst>
              <a:ext uri="{FF2B5EF4-FFF2-40B4-BE49-F238E27FC236}">
                <a16:creationId xmlns:a16="http://schemas.microsoft.com/office/drawing/2014/main" id="{DD4F64C1-3FD7-1AB5-B67D-4188732466A3}"/>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338809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extLst>
              <p:ext uri="{D42A27DB-BD31-4B8C-83A1-F6EECF244321}">
                <p14:modId xmlns:p14="http://schemas.microsoft.com/office/powerpoint/2010/main" val="2145023223"/>
              </p:ext>
            </p:extLst>
          </p:nvPr>
        </p:nvGraphicFramePr>
        <p:xfrm>
          <a:off x="1257294" y="14788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extLst>
              <p:ext uri="{D42A27DB-BD31-4B8C-83A1-F6EECF244321}">
                <p14:modId xmlns:p14="http://schemas.microsoft.com/office/powerpoint/2010/main" val="3968709883"/>
              </p:ext>
            </p:extLst>
          </p:nvPr>
        </p:nvGraphicFramePr>
        <p:xfrm>
          <a:off x="1257294" y="2410164"/>
          <a:ext cx="8138160" cy="1139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42709240"/>
              </p:ext>
            </p:extLst>
          </p:nvPr>
        </p:nvGraphicFramePr>
        <p:xfrm>
          <a:off x="1263390" y="3330617"/>
          <a:ext cx="8138160" cy="11393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C959200F-5FC8-EC5D-0CA6-12CB8C8796B3}"/>
              </a:ext>
            </a:extLst>
          </p:cNvPr>
          <p:cNvGraphicFramePr>
            <a:graphicFrameLocks noChangeAspect="1"/>
          </p:cNvGraphicFramePr>
          <p:nvPr>
            <p:extLst>
              <p:ext uri="{D42A27DB-BD31-4B8C-83A1-F6EECF244321}">
                <p14:modId xmlns:p14="http://schemas.microsoft.com/office/powerpoint/2010/main" val="1612622428"/>
              </p:ext>
            </p:extLst>
          </p:nvPr>
        </p:nvGraphicFramePr>
        <p:xfrm>
          <a:off x="1251198" y="4256424"/>
          <a:ext cx="8138160" cy="113935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 9">
            <a:extLst>
              <a:ext uri="{FF2B5EF4-FFF2-40B4-BE49-F238E27FC236}">
                <a16:creationId xmlns:a16="http://schemas.microsoft.com/office/drawing/2014/main" id="{38EBB564-9D11-E459-B6BB-956DF21996F5}"/>
              </a:ext>
            </a:extLst>
          </p:cNvPr>
          <p:cNvGraphicFramePr>
            <a:graphicFrameLocks noChangeAspect="1"/>
          </p:cNvGraphicFramePr>
          <p:nvPr>
            <p:extLst>
              <p:ext uri="{D42A27DB-BD31-4B8C-83A1-F6EECF244321}">
                <p14:modId xmlns:p14="http://schemas.microsoft.com/office/powerpoint/2010/main" val="4238048616"/>
              </p:ext>
            </p:extLst>
          </p:nvPr>
        </p:nvGraphicFramePr>
        <p:xfrm>
          <a:off x="1251198" y="5182229"/>
          <a:ext cx="8138160" cy="113935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9" name="TextBox 8">
            <a:extLst>
              <a:ext uri="{FF2B5EF4-FFF2-40B4-BE49-F238E27FC236}">
                <a16:creationId xmlns:a16="http://schemas.microsoft.com/office/drawing/2014/main" id="{5E78C21C-57F9-A75F-7A66-789A6EE18A6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95611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4" grpId="0">
        <p:bldAsOne/>
      </p:bldGraphic>
      <p:bldGraphic spid="6" grpId="0">
        <p:bldAsOne/>
      </p:bldGraphic>
      <p:bldGraphic spid="8" grpId="0">
        <p:bldAsOne/>
      </p:bldGraphic>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1E4C-1E56-F633-4F00-76ABD29C39E7}"/>
            </a:ext>
          </a:extLst>
        </p:cNvPr>
        <p:cNvGrpSpPr/>
        <p:nvPr/>
      </p:nvGrpSpPr>
      <p:grpSpPr>
        <a:xfrm>
          <a:off x="0" y="0"/>
          <a:ext cx="0" cy="0"/>
          <a:chOff x="0" y="0"/>
          <a:chExt cx="0" cy="0"/>
        </a:xfrm>
      </p:grpSpPr>
      <p:pic>
        <p:nvPicPr>
          <p:cNvPr id="66" name="Picture 65" descr="A close-up of a target&#10;&#10;Description automatically generated">
            <a:extLst>
              <a:ext uri="{FF2B5EF4-FFF2-40B4-BE49-F238E27FC236}">
                <a16:creationId xmlns:a16="http://schemas.microsoft.com/office/drawing/2014/main" id="{6595D070-5975-3F39-D3CB-59320F3C2185}"/>
              </a:ext>
            </a:extLst>
          </p:cNvPr>
          <p:cNvPicPr>
            <a:picLocks noChangeAspect="1"/>
          </p:cNvPicPr>
          <p:nvPr/>
        </p:nvPicPr>
        <p:blipFill>
          <a:blip r:embed="rId2"/>
          <a:stretch>
            <a:fillRect/>
          </a:stretch>
        </p:blipFill>
        <p:spPr>
          <a:xfrm>
            <a:off x="3231824" y="4846804"/>
            <a:ext cx="4128695" cy="1385468"/>
          </a:xfrm>
          <a:prstGeom prst="rect">
            <a:avLst/>
          </a:prstGeom>
        </p:spPr>
      </p:pic>
      <p:sp>
        <p:nvSpPr>
          <p:cNvPr id="3" name="Footer Placeholder 2">
            <a:extLst>
              <a:ext uri="{FF2B5EF4-FFF2-40B4-BE49-F238E27FC236}">
                <a16:creationId xmlns:a16="http://schemas.microsoft.com/office/drawing/2014/main" id="{03A936C1-420B-93F2-B109-BC3B0F2BF24E}"/>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FFEB2A8-A1B7-E5D9-B5DE-9D7B81FF063D}"/>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F75AE07C-C53E-D902-0DBE-86191E0CE950}"/>
              </a:ext>
            </a:extLst>
          </p:cNvPr>
          <p:cNvSpPr>
            <a:spLocks noGrp="1"/>
          </p:cNvSpPr>
          <p:nvPr>
            <p:ph type="title"/>
          </p:nvPr>
        </p:nvSpPr>
        <p:spPr/>
        <p:txBody>
          <a:bodyPr/>
          <a:lstStyle/>
          <a:p>
            <a:r>
              <a:rPr lang="en-US"/>
              <a:t>Targets and Metrics</a:t>
            </a:r>
          </a:p>
        </p:txBody>
      </p:sp>
      <p:grpSp>
        <p:nvGrpSpPr>
          <p:cNvPr id="68" name="Group 67">
            <a:extLst>
              <a:ext uri="{FF2B5EF4-FFF2-40B4-BE49-F238E27FC236}">
                <a16:creationId xmlns:a16="http://schemas.microsoft.com/office/drawing/2014/main" id="{B487B742-86CF-144B-582C-E00179541421}"/>
              </a:ext>
            </a:extLst>
          </p:cNvPr>
          <p:cNvGrpSpPr/>
          <p:nvPr/>
        </p:nvGrpSpPr>
        <p:grpSpPr>
          <a:xfrm>
            <a:off x="440450" y="3170240"/>
            <a:ext cx="4861479" cy="524606"/>
            <a:chOff x="459868" y="3170240"/>
            <a:chExt cx="4861479" cy="524606"/>
          </a:xfrm>
        </p:grpSpPr>
        <p:cxnSp>
          <p:nvCxnSpPr>
            <p:cNvPr id="36" name="Straight Connector 35">
              <a:extLst>
                <a:ext uri="{FF2B5EF4-FFF2-40B4-BE49-F238E27FC236}">
                  <a16:creationId xmlns:a16="http://schemas.microsoft.com/office/drawing/2014/main" id="{AF4DC801-A20A-3AD4-9BD1-D2A967D35A5C}"/>
                </a:ext>
              </a:extLst>
            </p:cNvPr>
            <p:cNvCxnSpPr>
              <a:cxnSpLocks/>
            </p:cNvCxnSpPr>
            <p:nvPr/>
          </p:nvCxnSpPr>
          <p:spPr>
            <a:xfrm flipH="1">
              <a:off x="3255916" y="343254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007D25C-B219-1D4C-8094-F59D7F265802}"/>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DA6FD8E6-A227-C970-0580-64D95EC66B07}"/>
                  </a:ext>
                </a:extLst>
              </p:cNvPr>
              <p:cNvPicPr>
                <a:picLocks noChangeAspect="1"/>
              </p:cNvPicPr>
              <p:nvPr/>
            </p:nvPicPr>
            <p:blipFill>
              <a:blip r:embed="rId3"/>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B00F5065-0F2D-16B4-D376-08CFF2ABA30C}"/>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5EEAE22A-44B9-49EE-9699-68A723A16CF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grpSp>
      <p:grpSp>
        <p:nvGrpSpPr>
          <p:cNvPr id="69" name="Group 68">
            <a:extLst>
              <a:ext uri="{FF2B5EF4-FFF2-40B4-BE49-F238E27FC236}">
                <a16:creationId xmlns:a16="http://schemas.microsoft.com/office/drawing/2014/main" id="{5D3A8B0D-11F4-77D6-1DCB-C56B5B7B7D7F}"/>
              </a:ext>
            </a:extLst>
          </p:cNvPr>
          <p:cNvGrpSpPr/>
          <p:nvPr/>
        </p:nvGrpSpPr>
        <p:grpSpPr>
          <a:xfrm>
            <a:off x="438303" y="3815776"/>
            <a:ext cx="4865773" cy="524613"/>
            <a:chOff x="455574" y="3798807"/>
            <a:chExt cx="4865773" cy="524613"/>
          </a:xfrm>
        </p:grpSpPr>
        <p:cxnSp>
          <p:nvCxnSpPr>
            <p:cNvPr id="30" name="Straight Connector 29">
              <a:extLst>
                <a:ext uri="{FF2B5EF4-FFF2-40B4-BE49-F238E27FC236}">
                  <a16:creationId xmlns:a16="http://schemas.microsoft.com/office/drawing/2014/main" id="{3BA69F80-D3D4-FDBA-F41F-FF61823FE51F}"/>
                </a:ext>
              </a:extLst>
            </p:cNvPr>
            <p:cNvCxnSpPr>
              <a:cxnSpLocks/>
            </p:cNvCxnSpPr>
            <p:nvPr/>
          </p:nvCxnSpPr>
          <p:spPr>
            <a:xfrm flipH="1">
              <a:off x="3255916" y="406111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2005900-17BF-777F-F88B-FB001C85D7D1}"/>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E12342A6-0C0C-604A-E06D-3190425A008F}"/>
                  </a:ext>
                </a:extLst>
              </p:cNvPr>
              <p:cNvPicPr>
                <a:picLocks noChangeAspect="1"/>
              </p:cNvPicPr>
              <p:nvPr/>
            </p:nvPicPr>
            <p:blipFill>
              <a:blip r:embed="rId4"/>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71A75BB4-21D7-BC60-0D24-FD98F658294E}"/>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Rounded Corners 49">
              <a:extLst>
                <a:ext uri="{FF2B5EF4-FFF2-40B4-BE49-F238E27FC236}">
                  <a16:creationId xmlns:a16="http://schemas.microsoft.com/office/drawing/2014/main" id="{E873EA94-6956-180E-AEF6-C4D691F523F0}"/>
                </a:ext>
              </a:extLst>
            </p:cNvPr>
            <p:cNvSpPr/>
            <p:nvPr/>
          </p:nvSpPr>
          <p:spPr>
            <a:xfrm>
              <a:off x="455574" y="385580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grpSp>
      <p:grpSp>
        <p:nvGrpSpPr>
          <p:cNvPr id="70" name="Group 69">
            <a:extLst>
              <a:ext uri="{FF2B5EF4-FFF2-40B4-BE49-F238E27FC236}">
                <a16:creationId xmlns:a16="http://schemas.microsoft.com/office/drawing/2014/main" id="{372300A2-D331-D3BC-1924-ED6D5546505C}"/>
              </a:ext>
            </a:extLst>
          </p:cNvPr>
          <p:cNvGrpSpPr/>
          <p:nvPr/>
        </p:nvGrpSpPr>
        <p:grpSpPr>
          <a:xfrm>
            <a:off x="438057" y="4461320"/>
            <a:ext cx="4866265" cy="524607"/>
            <a:chOff x="455574" y="4461320"/>
            <a:chExt cx="4866265" cy="524607"/>
          </a:xfrm>
        </p:grpSpPr>
        <p:cxnSp>
          <p:nvCxnSpPr>
            <p:cNvPr id="28" name="Straight Connector 27">
              <a:extLst>
                <a:ext uri="{FF2B5EF4-FFF2-40B4-BE49-F238E27FC236}">
                  <a16:creationId xmlns:a16="http://schemas.microsoft.com/office/drawing/2014/main" id="{3EBBF543-A740-25AC-B80C-3051470974E9}"/>
                </a:ext>
              </a:extLst>
            </p:cNvPr>
            <p:cNvCxnSpPr>
              <a:cxnSpLocks/>
            </p:cNvCxnSpPr>
            <p:nvPr/>
          </p:nvCxnSpPr>
          <p:spPr>
            <a:xfrm flipH="1">
              <a:off x="3256408" y="472362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40BC584-B4F0-3FE2-CB01-C96E1369AE6B}"/>
                </a:ext>
              </a:extLst>
            </p:cNvPr>
            <p:cNvGrpSpPr/>
            <p:nvPr/>
          </p:nvGrpSpPr>
          <p:grpSpPr>
            <a:xfrm>
              <a:off x="2725243" y="4461320"/>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3E318054-E114-9E9C-B89D-4C434C16F228}"/>
                  </a:ext>
                </a:extLst>
              </p:cNvPr>
              <p:cNvPicPr>
                <a:picLocks noChangeAspect="1"/>
              </p:cNvPicPr>
              <p:nvPr/>
            </p:nvPicPr>
            <p:blipFill>
              <a:blip r:embed="rId5"/>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A9331CDB-53FB-BBA4-17A9-D96C64E849C5}"/>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Rounded Corners 50">
              <a:extLst>
                <a:ext uri="{FF2B5EF4-FFF2-40B4-BE49-F238E27FC236}">
                  <a16:creationId xmlns:a16="http://schemas.microsoft.com/office/drawing/2014/main" id="{B5DF0773-EE9C-604B-4B88-6AACAE68264B}"/>
                </a:ext>
              </a:extLst>
            </p:cNvPr>
            <p:cNvSpPr/>
            <p:nvPr/>
          </p:nvSpPr>
          <p:spPr>
            <a:xfrm>
              <a:off x="455574" y="4465379"/>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grpSp>
        <p:nvGrpSpPr>
          <p:cNvPr id="71" name="Group 70">
            <a:extLst>
              <a:ext uri="{FF2B5EF4-FFF2-40B4-BE49-F238E27FC236}">
                <a16:creationId xmlns:a16="http://schemas.microsoft.com/office/drawing/2014/main" id="{95055334-DB66-9138-DE76-07B29C8E6E3B}"/>
              </a:ext>
            </a:extLst>
          </p:cNvPr>
          <p:cNvGrpSpPr/>
          <p:nvPr/>
        </p:nvGrpSpPr>
        <p:grpSpPr>
          <a:xfrm>
            <a:off x="5331582" y="3493008"/>
            <a:ext cx="4917563" cy="524606"/>
            <a:chOff x="5364485" y="3482846"/>
            <a:chExt cx="4917563" cy="524606"/>
          </a:xfrm>
        </p:grpSpPr>
        <p:cxnSp>
          <p:nvCxnSpPr>
            <p:cNvPr id="35" name="Straight Connector 34">
              <a:extLst>
                <a:ext uri="{FF2B5EF4-FFF2-40B4-BE49-F238E27FC236}">
                  <a16:creationId xmlns:a16="http://schemas.microsoft.com/office/drawing/2014/main" id="{BC8105A9-FB17-BEAF-47B4-A3CAF0978905}"/>
                </a:ext>
              </a:extLst>
            </p:cNvPr>
            <p:cNvCxnSpPr>
              <a:cxnSpLocks/>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7C4246F-F2B6-2370-CEB7-3E3D53F7DE2B}"/>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0B3DBDD9-B926-82AA-5818-E9F573C9697B}"/>
                  </a:ext>
                </a:extLst>
              </p:cNvPr>
              <p:cNvPicPr>
                <a:picLocks noChangeAspect="1"/>
              </p:cNvPicPr>
              <p:nvPr/>
            </p:nvPicPr>
            <p:blipFill>
              <a:blip r:embed="rId6"/>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29E8048C-BCF2-15CA-22E4-AAF7F1DF8648}"/>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Rounded Corners 26">
              <a:extLst>
                <a:ext uri="{FF2B5EF4-FFF2-40B4-BE49-F238E27FC236}">
                  <a16:creationId xmlns:a16="http://schemas.microsoft.com/office/drawing/2014/main" id="{95EEF318-F902-078B-6BC5-A1CA697DFFB1}"/>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grpSp>
      <p:sp>
        <p:nvSpPr>
          <p:cNvPr id="2" name="TextBox 1">
            <a:extLst>
              <a:ext uri="{FF2B5EF4-FFF2-40B4-BE49-F238E27FC236}">
                <a16:creationId xmlns:a16="http://schemas.microsoft.com/office/drawing/2014/main" id="{4700CD67-36C1-D3B9-DE2A-0CA379A2E1FB}"/>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pSp>
        <p:nvGrpSpPr>
          <p:cNvPr id="67" name="Group 66">
            <a:extLst>
              <a:ext uri="{FF2B5EF4-FFF2-40B4-BE49-F238E27FC236}">
                <a16:creationId xmlns:a16="http://schemas.microsoft.com/office/drawing/2014/main" id="{CCE24CC8-AA1B-5366-6BF3-CB205CD733B1}"/>
              </a:ext>
            </a:extLst>
          </p:cNvPr>
          <p:cNvGrpSpPr/>
          <p:nvPr/>
        </p:nvGrpSpPr>
        <p:grpSpPr>
          <a:xfrm>
            <a:off x="4896228" y="1869486"/>
            <a:ext cx="793357" cy="4228146"/>
            <a:chOff x="4896228" y="1869486"/>
            <a:chExt cx="793357" cy="4228146"/>
          </a:xfrm>
          <a:effectLst>
            <a:outerShdw blurRad="76200" dir="18900000" sy="23000" kx="-1200000" algn="bl" rotWithShape="0">
              <a:prstClr val="black">
                <a:alpha val="20000"/>
              </a:prstClr>
            </a:outerShdw>
          </a:effectLst>
        </p:grpSpPr>
        <p:sp>
          <p:nvSpPr>
            <p:cNvPr id="39" name="Flowchart: Data 38">
              <a:extLst>
                <a:ext uri="{FF2B5EF4-FFF2-40B4-BE49-F238E27FC236}">
                  <a16:creationId xmlns:a16="http://schemas.microsoft.com/office/drawing/2014/main" id="{C6CE0062-9540-8EEF-568E-292241F6C413}"/>
                </a:ext>
              </a:extLst>
            </p:cNvPr>
            <p:cNvSpPr/>
            <p:nvPr/>
          </p:nvSpPr>
          <p:spPr>
            <a:xfrm rot="16200000">
              <a:off x="4530468" y="2235246"/>
              <a:ext cx="1097280" cy="365760"/>
            </a:xfrm>
            <a:prstGeom prst="flowChartInputOutp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ata 40">
              <a:extLst>
                <a:ext uri="{FF2B5EF4-FFF2-40B4-BE49-F238E27FC236}">
                  <a16:creationId xmlns:a16="http://schemas.microsoft.com/office/drawing/2014/main" id="{3B40F90A-86AC-560D-F29A-A8B71D93A137}"/>
                </a:ext>
              </a:extLst>
            </p:cNvPr>
            <p:cNvSpPr/>
            <p:nvPr/>
          </p:nvSpPr>
          <p:spPr>
            <a:xfrm rot="5400000" flipH="1">
              <a:off x="4958065" y="2235246"/>
              <a:ext cx="1097280" cy="365760"/>
            </a:xfrm>
            <a:prstGeom prst="flowChartInputOutp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0987E63-0ECA-A8F8-A99C-3CE3C458B3E6}"/>
                </a:ext>
              </a:extLst>
            </p:cNvPr>
            <p:cNvCxnSpPr>
              <a:cxnSpLocks/>
            </p:cNvCxnSpPr>
            <p:nvPr/>
          </p:nvCxnSpPr>
          <p:spPr>
            <a:xfrm>
              <a:off x="5294902" y="1951819"/>
              <a:ext cx="0" cy="34747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0577D250-EECC-F85D-5A9C-1D0E50F2FB8A}"/>
                </a:ext>
              </a:extLst>
            </p:cNvPr>
            <p:cNvSpPr/>
            <p:nvPr/>
          </p:nvSpPr>
          <p:spPr>
            <a:xfrm rot="10800000">
              <a:off x="5010971" y="5405444"/>
              <a:ext cx="567863" cy="69218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64" descr="A close-up of a target&#10;&#10;Description automatically generated">
            <a:extLst>
              <a:ext uri="{FF2B5EF4-FFF2-40B4-BE49-F238E27FC236}">
                <a16:creationId xmlns:a16="http://schemas.microsoft.com/office/drawing/2014/main" id="{FCFD5D87-2E51-F664-0A33-7198308A0556}"/>
              </a:ext>
            </a:extLst>
          </p:cNvPr>
          <p:cNvPicPr>
            <a:picLocks noChangeAspect="1"/>
          </p:cNvPicPr>
          <p:nvPr/>
        </p:nvPicPr>
        <p:blipFill rotWithShape="1">
          <a:blip r:embed="rId2"/>
          <a:srcRect t="38955"/>
          <a:stretch/>
        </p:blipFill>
        <p:spPr>
          <a:xfrm>
            <a:off x="3231824" y="5386515"/>
            <a:ext cx="4128695" cy="845757"/>
          </a:xfrm>
          <a:prstGeom prst="rect">
            <a:avLst/>
          </a:prstGeom>
        </p:spPr>
      </p:pic>
      <p:grpSp>
        <p:nvGrpSpPr>
          <p:cNvPr id="80" name="Group 79">
            <a:extLst>
              <a:ext uri="{FF2B5EF4-FFF2-40B4-BE49-F238E27FC236}">
                <a16:creationId xmlns:a16="http://schemas.microsoft.com/office/drawing/2014/main" id="{F1BA2C93-4D89-6208-A440-DD6322527DE8}"/>
              </a:ext>
            </a:extLst>
          </p:cNvPr>
          <p:cNvGrpSpPr/>
          <p:nvPr/>
        </p:nvGrpSpPr>
        <p:grpSpPr>
          <a:xfrm>
            <a:off x="5331582" y="4138551"/>
            <a:ext cx="4917563" cy="524606"/>
            <a:chOff x="5606551" y="2386240"/>
            <a:chExt cx="4917563" cy="524606"/>
          </a:xfrm>
        </p:grpSpPr>
        <p:cxnSp>
          <p:nvCxnSpPr>
            <p:cNvPr id="74" name="Straight Connector 73">
              <a:extLst>
                <a:ext uri="{FF2B5EF4-FFF2-40B4-BE49-F238E27FC236}">
                  <a16:creationId xmlns:a16="http://schemas.microsoft.com/office/drawing/2014/main" id="{19DDA66A-18E6-6AF6-6B93-C65547CE5C21}"/>
                </a:ext>
              </a:extLst>
            </p:cNvPr>
            <p:cNvCxnSpPr>
              <a:cxnSpLocks/>
            </p:cNvCxnSpPr>
            <p:nvPr/>
          </p:nvCxnSpPr>
          <p:spPr>
            <a:xfrm flipH="1">
              <a:off x="5606551" y="2639484"/>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7624C576-E3DA-A80A-6E1F-C7E9C5E3031E}"/>
                </a:ext>
              </a:extLst>
            </p:cNvPr>
            <p:cNvSpPr/>
            <p:nvPr/>
          </p:nvSpPr>
          <p:spPr>
            <a:xfrm>
              <a:off x="7671982" y="2386240"/>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41851E3F-5D1B-BDA9-B141-42E2EF8630FD}"/>
                </a:ext>
              </a:extLst>
            </p:cNvPr>
            <p:cNvSpPr/>
            <p:nvPr/>
          </p:nvSpPr>
          <p:spPr>
            <a:xfrm>
              <a:off x="8489574" y="2434171"/>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pic>
          <p:nvPicPr>
            <p:cNvPr id="79" name="Picture 78" descr="A black background with a black square&#10;&#10;Description automatically generated with medium confidence">
              <a:extLst>
                <a:ext uri="{FF2B5EF4-FFF2-40B4-BE49-F238E27FC236}">
                  <a16:creationId xmlns:a16="http://schemas.microsoft.com/office/drawing/2014/main" id="{F0706C18-29C0-2204-E730-F3A44BB1F452}"/>
                </a:ext>
              </a:extLst>
            </p:cNvPr>
            <p:cNvPicPr>
              <a:picLocks noChangeAspect="1"/>
            </p:cNvPicPr>
            <p:nvPr/>
          </p:nvPicPr>
          <p:blipFill>
            <a:blip r:embed="rId7"/>
            <a:stretch>
              <a:fillRect/>
            </a:stretch>
          </p:blipFill>
          <p:spPr>
            <a:xfrm>
              <a:off x="7700363" y="2409460"/>
              <a:ext cx="473906" cy="478167"/>
            </a:xfrm>
            <a:prstGeom prst="rect">
              <a:avLst/>
            </a:prstGeom>
          </p:spPr>
        </p:pic>
      </p:grpSp>
    </p:spTree>
    <p:extLst>
      <p:ext uri="{BB962C8B-B14F-4D97-AF65-F5344CB8AC3E}">
        <p14:creationId xmlns:p14="http://schemas.microsoft.com/office/powerpoint/2010/main" val="288832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0-#ppt_w/2"/>
                                          </p:val>
                                        </p:tav>
                                        <p:tav tm="100000">
                                          <p:val>
                                            <p:strVal val="#ppt_x"/>
                                          </p:val>
                                        </p:tav>
                                      </p:tavLst>
                                    </p:anim>
                                    <p:anim calcmode="lin" valueType="num">
                                      <p:cBhvr additive="base">
                                        <p:cTn id="14"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1+#ppt_w/2"/>
                                          </p:val>
                                        </p:tav>
                                        <p:tav tm="100000">
                                          <p:val>
                                            <p:strVal val="#ppt_x"/>
                                          </p:val>
                                        </p:tav>
                                      </p:tavLst>
                                    </p:anim>
                                    <p:anim calcmode="lin" valueType="num">
                                      <p:cBhvr additive="base">
                                        <p:cTn id="20"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0-#ppt_w/2"/>
                                          </p:val>
                                        </p:tav>
                                        <p:tav tm="100000">
                                          <p:val>
                                            <p:strVal val="#ppt_x"/>
                                          </p:val>
                                        </p:tav>
                                      </p:tavLst>
                                    </p:anim>
                                    <p:anim calcmode="lin" valueType="num">
                                      <p:cBhvr additive="base">
                                        <p:cTn id="26"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1+#ppt_w/2"/>
                                          </p:val>
                                        </p:tav>
                                        <p:tav tm="100000">
                                          <p:val>
                                            <p:strVal val="#ppt_x"/>
                                          </p:val>
                                        </p:tav>
                                      </p:tavLst>
                                    </p:anim>
                                    <p:anim calcmode="lin" valueType="num">
                                      <p:cBhvr additive="base">
                                        <p:cTn id="32"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0-#ppt_w/2"/>
                                          </p:val>
                                        </p:tav>
                                        <p:tav tm="100000">
                                          <p:val>
                                            <p:strVal val="#ppt_x"/>
                                          </p:val>
                                        </p:tav>
                                      </p:tavLst>
                                    </p:anim>
                                    <p:anim calcmode="lin" valueType="num">
                                      <p:cBhvr additive="base">
                                        <p:cTn id="38"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F7D2D-ED95-7BCC-289A-9A8DD52551A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1BAD63-6409-54CD-8901-295364A55CA6}"/>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2A75554D-AEC5-B0A9-710B-BA03EB8362B5}"/>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0F443B5F-C460-62A3-44E7-629C190D41F5}"/>
              </a:ext>
            </a:extLst>
          </p:cNvPr>
          <p:cNvSpPr>
            <a:spLocks noGrp="1"/>
          </p:cNvSpPr>
          <p:nvPr>
            <p:ph type="title"/>
          </p:nvPr>
        </p:nvSpPr>
        <p:spPr/>
        <p:txBody>
          <a:bodyPr/>
          <a:lstStyle/>
          <a:p>
            <a:r>
              <a:rPr lang="en-US"/>
              <a:t>Concept Generation and Selection</a:t>
            </a:r>
          </a:p>
        </p:txBody>
      </p:sp>
      <p:graphicFrame>
        <p:nvGraphicFramePr>
          <p:cNvPr id="7" name="Diagram 6">
            <a:extLst>
              <a:ext uri="{FF2B5EF4-FFF2-40B4-BE49-F238E27FC236}">
                <a16:creationId xmlns:a16="http://schemas.microsoft.com/office/drawing/2014/main" id="{EC22D809-C241-EA61-47AD-821BFD698B03}"/>
              </a:ext>
            </a:extLst>
          </p:cNvPr>
          <p:cNvGraphicFramePr/>
          <p:nvPr>
            <p:extLst>
              <p:ext uri="{D42A27DB-BD31-4B8C-83A1-F6EECF244321}">
                <p14:modId xmlns:p14="http://schemas.microsoft.com/office/powerpoint/2010/main" val="4151018395"/>
              </p:ext>
            </p:extLst>
          </p:nvPr>
        </p:nvGraphicFramePr>
        <p:xfrm>
          <a:off x="167640" y="1306730"/>
          <a:ext cx="10332720" cy="192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2" name="Group 41">
            <a:extLst>
              <a:ext uri="{FF2B5EF4-FFF2-40B4-BE49-F238E27FC236}">
                <a16:creationId xmlns:a16="http://schemas.microsoft.com/office/drawing/2014/main" id="{DEAEA89C-10FD-08E0-BE9E-CE8DA0940D7C}"/>
              </a:ext>
            </a:extLst>
          </p:cNvPr>
          <p:cNvGrpSpPr/>
          <p:nvPr/>
        </p:nvGrpSpPr>
        <p:grpSpPr>
          <a:xfrm>
            <a:off x="1176346" y="3128613"/>
            <a:ext cx="8300056" cy="3114872"/>
            <a:chOff x="622805" y="1584948"/>
            <a:chExt cx="8300056" cy="3114872"/>
          </a:xfrm>
        </p:grpSpPr>
        <p:grpSp>
          <p:nvGrpSpPr>
            <p:cNvPr id="43" name="Group 42">
              <a:extLst>
                <a:ext uri="{FF2B5EF4-FFF2-40B4-BE49-F238E27FC236}">
                  <a16:creationId xmlns:a16="http://schemas.microsoft.com/office/drawing/2014/main" id="{D78678F6-9199-DBE7-E335-A50B1E828193}"/>
                </a:ext>
              </a:extLst>
            </p:cNvPr>
            <p:cNvGrpSpPr/>
            <p:nvPr/>
          </p:nvGrpSpPr>
          <p:grpSpPr>
            <a:xfrm>
              <a:off x="622805" y="1584948"/>
              <a:ext cx="8300056" cy="1489676"/>
              <a:chOff x="622805" y="1584948"/>
              <a:chExt cx="8300056" cy="1489676"/>
            </a:xfrm>
          </p:grpSpPr>
          <p:grpSp>
            <p:nvGrpSpPr>
              <p:cNvPr id="54" name="Group 53">
                <a:extLst>
                  <a:ext uri="{FF2B5EF4-FFF2-40B4-BE49-F238E27FC236}">
                    <a16:creationId xmlns:a16="http://schemas.microsoft.com/office/drawing/2014/main" id="{CAFC2051-C91D-5F41-E7FC-D2CE8528AB23}"/>
                  </a:ext>
                </a:extLst>
              </p:cNvPr>
              <p:cNvGrpSpPr/>
              <p:nvPr/>
            </p:nvGrpSpPr>
            <p:grpSpPr>
              <a:xfrm>
                <a:off x="622805" y="1584948"/>
                <a:ext cx="1552713" cy="1489676"/>
                <a:chOff x="622805" y="1600924"/>
                <a:chExt cx="1552713" cy="1489676"/>
              </a:xfrm>
            </p:grpSpPr>
            <p:pic>
              <p:nvPicPr>
                <p:cNvPr id="67" name="Picture 66">
                  <a:extLst>
                    <a:ext uri="{FF2B5EF4-FFF2-40B4-BE49-F238E27FC236}">
                      <a16:creationId xmlns:a16="http://schemas.microsoft.com/office/drawing/2014/main" id="{AA605951-0F76-A5DB-2350-083940D4A7DC}"/>
                    </a:ext>
                  </a:extLst>
                </p:cNvPr>
                <p:cNvPicPr>
                  <a:picLocks noChangeAspect="1"/>
                </p:cNvPicPr>
                <p:nvPr/>
              </p:nvPicPr>
              <p:blipFill>
                <a:blip r:embed="rId7"/>
                <a:stretch>
                  <a:fillRect/>
                </a:stretch>
              </p:blipFill>
              <p:spPr>
                <a:xfrm>
                  <a:off x="1169173" y="1788916"/>
                  <a:ext cx="459977" cy="1113693"/>
                </a:xfrm>
                <a:prstGeom prst="rect">
                  <a:avLst/>
                </a:prstGeom>
              </p:spPr>
            </p:pic>
            <p:sp>
              <p:nvSpPr>
                <p:cNvPr id="68" name="Rectangle: Rounded Corners 67">
                  <a:extLst>
                    <a:ext uri="{FF2B5EF4-FFF2-40B4-BE49-F238E27FC236}">
                      <a16:creationId xmlns:a16="http://schemas.microsoft.com/office/drawing/2014/main" id="{07EC900F-FB38-FDC8-C11F-0A726870CE6C}"/>
                    </a:ext>
                  </a:extLst>
                </p:cNvPr>
                <p:cNvSpPr/>
                <p:nvPr/>
              </p:nvSpPr>
              <p:spPr>
                <a:xfrm>
                  <a:off x="622805"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D13E9415-65FB-1BED-E856-7FAC07A3A605}"/>
                  </a:ext>
                </a:extLst>
              </p:cNvPr>
              <p:cNvGrpSpPr/>
              <p:nvPr/>
            </p:nvGrpSpPr>
            <p:grpSpPr>
              <a:xfrm>
                <a:off x="2309641" y="1584948"/>
                <a:ext cx="1552713" cy="1489676"/>
                <a:chOff x="2306536" y="1600924"/>
                <a:chExt cx="1552713" cy="1489676"/>
              </a:xfrm>
            </p:grpSpPr>
            <p:pic>
              <p:nvPicPr>
                <p:cNvPr id="65" name="Picture 64" descr="A blue and grey rolling pin&#10;&#10;Description automatically generated">
                  <a:extLst>
                    <a:ext uri="{FF2B5EF4-FFF2-40B4-BE49-F238E27FC236}">
                      <a16:creationId xmlns:a16="http://schemas.microsoft.com/office/drawing/2014/main" id="{E6AC3E91-3570-12E8-A02A-BBE7AECE7C33}"/>
                    </a:ext>
                  </a:extLst>
                </p:cNvPr>
                <p:cNvPicPr>
                  <a:picLocks noChangeAspect="1"/>
                </p:cNvPicPr>
                <p:nvPr/>
              </p:nvPicPr>
              <p:blipFill rotWithShape="1">
                <a:blip r:embed="rId8">
                  <a:extLst>
                    <a:ext uri="{28A0092B-C50C-407E-A947-70E740481C1C}">
                      <a14:useLocalDpi xmlns:a14="http://schemas.microsoft.com/office/drawing/2010/main" val="0"/>
                    </a:ext>
                  </a:extLst>
                </a:blip>
                <a:srcRect l="5793" r="11586"/>
                <a:stretch/>
              </p:blipFill>
              <p:spPr>
                <a:xfrm>
                  <a:off x="2429954" y="2040277"/>
                  <a:ext cx="1305878" cy="573052"/>
                </a:xfrm>
                <a:prstGeom prst="rect">
                  <a:avLst/>
                </a:prstGeom>
              </p:spPr>
            </p:pic>
            <p:sp>
              <p:nvSpPr>
                <p:cNvPr id="66" name="Rectangle: Rounded Corners 65">
                  <a:extLst>
                    <a:ext uri="{FF2B5EF4-FFF2-40B4-BE49-F238E27FC236}">
                      <a16:creationId xmlns:a16="http://schemas.microsoft.com/office/drawing/2014/main" id="{D3B9E4C9-625A-61E2-76F5-8E5567469049}"/>
                    </a:ext>
                  </a:extLst>
                </p:cNvPr>
                <p:cNvSpPr/>
                <p:nvPr/>
              </p:nvSpPr>
              <p:spPr>
                <a:xfrm>
                  <a:off x="2306536"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7E8DA81A-E176-6FE5-6D09-72855FDE2571}"/>
                  </a:ext>
                </a:extLst>
              </p:cNvPr>
              <p:cNvGrpSpPr/>
              <p:nvPr/>
            </p:nvGrpSpPr>
            <p:grpSpPr>
              <a:xfrm>
                <a:off x="3996477" y="1584948"/>
                <a:ext cx="1552713" cy="1489676"/>
                <a:chOff x="3990267" y="1600924"/>
                <a:chExt cx="1552713" cy="1489676"/>
              </a:xfrm>
            </p:grpSpPr>
            <p:pic>
              <p:nvPicPr>
                <p:cNvPr id="63" name="Picture 62" descr="A drawing of a robotic arm&#10;&#10;Description automatically generated">
                  <a:extLst>
                    <a:ext uri="{FF2B5EF4-FFF2-40B4-BE49-F238E27FC236}">
                      <a16:creationId xmlns:a16="http://schemas.microsoft.com/office/drawing/2014/main" id="{40E4F1AE-4D4F-F465-7BB6-CFD8C7D66608}"/>
                    </a:ext>
                  </a:extLst>
                </p:cNvPr>
                <p:cNvPicPr>
                  <a:picLocks noChangeAspect="1"/>
                </p:cNvPicPr>
                <p:nvPr/>
              </p:nvPicPr>
              <p:blipFill>
                <a:blip r:embed="rId9"/>
                <a:stretch>
                  <a:fillRect/>
                </a:stretch>
              </p:blipFill>
              <p:spPr>
                <a:xfrm>
                  <a:off x="4409609" y="1800879"/>
                  <a:ext cx="714029" cy="1051847"/>
                </a:xfrm>
                <a:prstGeom prst="rect">
                  <a:avLst/>
                </a:prstGeom>
              </p:spPr>
            </p:pic>
            <p:sp>
              <p:nvSpPr>
                <p:cNvPr id="64" name="Rectangle: Rounded Corners 63">
                  <a:extLst>
                    <a:ext uri="{FF2B5EF4-FFF2-40B4-BE49-F238E27FC236}">
                      <a16:creationId xmlns:a16="http://schemas.microsoft.com/office/drawing/2014/main" id="{A366A7E9-1D68-B6DC-0AE5-19F7CBFA25CC}"/>
                    </a:ext>
                  </a:extLst>
                </p:cNvPr>
                <p:cNvSpPr/>
                <p:nvPr/>
              </p:nvSpPr>
              <p:spPr>
                <a:xfrm>
                  <a:off x="3990267"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2E4E0BD1-B1C2-DE55-3CA0-6B9C10C71AD1}"/>
                  </a:ext>
                </a:extLst>
              </p:cNvPr>
              <p:cNvGrpSpPr/>
              <p:nvPr/>
            </p:nvGrpSpPr>
            <p:grpSpPr>
              <a:xfrm>
                <a:off x="5683313" y="1584948"/>
                <a:ext cx="1552713" cy="1489676"/>
                <a:chOff x="5673997" y="1600924"/>
                <a:chExt cx="1552713" cy="1489676"/>
              </a:xfrm>
            </p:grpSpPr>
            <p:pic>
              <p:nvPicPr>
                <p:cNvPr id="61" name="Picture 60">
                  <a:extLst>
                    <a:ext uri="{FF2B5EF4-FFF2-40B4-BE49-F238E27FC236}">
                      <a16:creationId xmlns:a16="http://schemas.microsoft.com/office/drawing/2014/main" id="{E5CE8007-4CBE-C6CC-02AF-6B634C5735DE}"/>
                    </a:ext>
                  </a:extLst>
                </p:cNvPr>
                <p:cNvPicPr>
                  <a:picLocks noChangeAspect="1"/>
                </p:cNvPicPr>
                <p:nvPr/>
              </p:nvPicPr>
              <p:blipFill>
                <a:blip r:embed="rId10"/>
                <a:stretch>
                  <a:fillRect/>
                </a:stretch>
              </p:blipFill>
              <p:spPr>
                <a:xfrm>
                  <a:off x="5865223" y="1984878"/>
                  <a:ext cx="1170261" cy="721768"/>
                </a:xfrm>
                <a:prstGeom prst="rect">
                  <a:avLst/>
                </a:prstGeom>
              </p:spPr>
            </p:pic>
            <p:sp>
              <p:nvSpPr>
                <p:cNvPr id="62" name="Rectangle: Rounded Corners 61">
                  <a:extLst>
                    <a:ext uri="{FF2B5EF4-FFF2-40B4-BE49-F238E27FC236}">
                      <a16:creationId xmlns:a16="http://schemas.microsoft.com/office/drawing/2014/main" id="{6DD09939-36A5-6360-F879-F08ECDC59070}"/>
                    </a:ext>
                  </a:extLst>
                </p:cNvPr>
                <p:cNvSpPr/>
                <p:nvPr/>
              </p:nvSpPr>
              <p:spPr>
                <a:xfrm>
                  <a:off x="5673997"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C84BF32-8613-FC53-714C-197423759A2A}"/>
                  </a:ext>
                </a:extLst>
              </p:cNvPr>
              <p:cNvGrpSpPr/>
              <p:nvPr/>
            </p:nvGrpSpPr>
            <p:grpSpPr>
              <a:xfrm>
                <a:off x="7370148" y="1584948"/>
                <a:ext cx="1552713" cy="1489676"/>
                <a:chOff x="7370148" y="1568972"/>
                <a:chExt cx="1552713" cy="1489676"/>
              </a:xfrm>
            </p:grpSpPr>
            <p:pic>
              <p:nvPicPr>
                <p:cNvPr id="59" name="Picture 58">
                  <a:extLst>
                    <a:ext uri="{FF2B5EF4-FFF2-40B4-BE49-F238E27FC236}">
                      <a16:creationId xmlns:a16="http://schemas.microsoft.com/office/drawing/2014/main" id="{CB454257-5246-4B1D-A527-21F096E04119}"/>
                    </a:ext>
                  </a:extLst>
                </p:cNvPr>
                <p:cNvPicPr>
                  <a:picLocks noChangeAspect="1"/>
                </p:cNvPicPr>
                <p:nvPr/>
              </p:nvPicPr>
              <p:blipFill>
                <a:blip r:embed="rId11"/>
                <a:stretch>
                  <a:fillRect/>
                </a:stretch>
              </p:blipFill>
              <p:spPr>
                <a:xfrm>
                  <a:off x="7922114" y="1725592"/>
                  <a:ext cx="448782" cy="1233400"/>
                </a:xfrm>
                <a:prstGeom prst="rect">
                  <a:avLst/>
                </a:prstGeom>
              </p:spPr>
            </p:pic>
            <p:sp>
              <p:nvSpPr>
                <p:cNvPr id="60" name="Rectangle: Rounded Corners 59">
                  <a:extLst>
                    <a:ext uri="{FF2B5EF4-FFF2-40B4-BE49-F238E27FC236}">
                      <a16:creationId xmlns:a16="http://schemas.microsoft.com/office/drawing/2014/main" id="{FF08AA47-8B06-0ACD-D0DB-181555B3E286}"/>
                    </a:ext>
                  </a:extLst>
                </p:cNvPr>
                <p:cNvSpPr/>
                <p:nvPr/>
              </p:nvSpPr>
              <p:spPr>
                <a:xfrm>
                  <a:off x="7370148" y="1568972"/>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D971A3F1-46A6-EFBD-5C2A-A2264F6558CD}"/>
                </a:ext>
              </a:extLst>
            </p:cNvPr>
            <p:cNvGrpSpPr/>
            <p:nvPr/>
          </p:nvGrpSpPr>
          <p:grpSpPr>
            <a:xfrm>
              <a:off x="2312746" y="3210144"/>
              <a:ext cx="4920174" cy="1489676"/>
              <a:chOff x="2306536" y="3210144"/>
              <a:chExt cx="4920174" cy="1489676"/>
            </a:xfrm>
          </p:grpSpPr>
          <p:grpSp>
            <p:nvGrpSpPr>
              <p:cNvPr id="45" name="Group 44">
                <a:extLst>
                  <a:ext uri="{FF2B5EF4-FFF2-40B4-BE49-F238E27FC236}">
                    <a16:creationId xmlns:a16="http://schemas.microsoft.com/office/drawing/2014/main" id="{12BEDB4C-EC5A-F526-2A57-B07B9C7D4A1E}"/>
                  </a:ext>
                </a:extLst>
              </p:cNvPr>
              <p:cNvGrpSpPr/>
              <p:nvPr/>
            </p:nvGrpSpPr>
            <p:grpSpPr>
              <a:xfrm>
                <a:off x="2306536" y="3210144"/>
                <a:ext cx="1552713" cy="1489676"/>
                <a:chOff x="2306536" y="3210144"/>
                <a:chExt cx="1552713" cy="1489676"/>
              </a:xfrm>
            </p:grpSpPr>
            <p:pic>
              <p:nvPicPr>
                <p:cNvPr id="52" name="Picture 51">
                  <a:extLst>
                    <a:ext uri="{FF2B5EF4-FFF2-40B4-BE49-F238E27FC236}">
                      <a16:creationId xmlns:a16="http://schemas.microsoft.com/office/drawing/2014/main" id="{D793B061-5F38-B875-AD83-AC8B9A9A6ADD}"/>
                    </a:ext>
                  </a:extLst>
                </p:cNvPr>
                <p:cNvPicPr>
                  <a:picLocks noChangeAspect="1"/>
                </p:cNvPicPr>
                <p:nvPr/>
              </p:nvPicPr>
              <p:blipFill>
                <a:blip r:embed="rId12"/>
                <a:stretch>
                  <a:fillRect/>
                </a:stretch>
              </p:blipFill>
              <p:spPr>
                <a:xfrm>
                  <a:off x="2429954" y="3717192"/>
                  <a:ext cx="1308677" cy="370093"/>
                </a:xfrm>
                <a:prstGeom prst="rect">
                  <a:avLst/>
                </a:prstGeom>
              </p:spPr>
            </p:pic>
            <p:sp>
              <p:nvSpPr>
                <p:cNvPr id="53" name="Rectangle: Rounded Corners 52">
                  <a:extLst>
                    <a:ext uri="{FF2B5EF4-FFF2-40B4-BE49-F238E27FC236}">
                      <a16:creationId xmlns:a16="http://schemas.microsoft.com/office/drawing/2014/main" id="{356A1E53-DD92-F77E-624B-D1408D06E987}"/>
                    </a:ext>
                  </a:extLst>
                </p:cNvPr>
                <p:cNvSpPr/>
                <p:nvPr/>
              </p:nvSpPr>
              <p:spPr>
                <a:xfrm>
                  <a:off x="2306536"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D9012335-5A25-8056-1347-C4B8C65F7946}"/>
                  </a:ext>
                </a:extLst>
              </p:cNvPr>
              <p:cNvGrpSpPr/>
              <p:nvPr/>
            </p:nvGrpSpPr>
            <p:grpSpPr>
              <a:xfrm>
                <a:off x="3990266" y="3210144"/>
                <a:ext cx="1552713" cy="1489676"/>
                <a:chOff x="3990267" y="3210144"/>
                <a:chExt cx="1552713" cy="1489676"/>
              </a:xfrm>
            </p:grpSpPr>
            <p:pic>
              <p:nvPicPr>
                <p:cNvPr id="50" name="Picture 49">
                  <a:extLst>
                    <a:ext uri="{FF2B5EF4-FFF2-40B4-BE49-F238E27FC236}">
                      <a16:creationId xmlns:a16="http://schemas.microsoft.com/office/drawing/2014/main" id="{3ABC9CA4-5C87-3B21-148A-18B842105B4C}"/>
                    </a:ext>
                  </a:extLst>
                </p:cNvPr>
                <p:cNvPicPr>
                  <a:picLocks noChangeAspect="1"/>
                </p:cNvPicPr>
                <p:nvPr/>
              </p:nvPicPr>
              <p:blipFill>
                <a:blip r:embed="rId13"/>
                <a:stretch>
                  <a:fillRect/>
                </a:stretch>
              </p:blipFill>
              <p:spPr>
                <a:xfrm>
                  <a:off x="4128987" y="3791516"/>
                  <a:ext cx="1275272" cy="326932"/>
                </a:xfrm>
                <a:prstGeom prst="rect">
                  <a:avLst/>
                </a:prstGeom>
              </p:spPr>
            </p:pic>
            <p:sp>
              <p:nvSpPr>
                <p:cNvPr id="51" name="Rectangle: Rounded Corners 50">
                  <a:extLst>
                    <a:ext uri="{FF2B5EF4-FFF2-40B4-BE49-F238E27FC236}">
                      <a16:creationId xmlns:a16="http://schemas.microsoft.com/office/drawing/2014/main" id="{022A9CE0-E779-4A89-AA2B-8BF3157BAE20}"/>
                    </a:ext>
                  </a:extLst>
                </p:cNvPr>
                <p:cNvSpPr/>
                <p:nvPr/>
              </p:nvSpPr>
              <p:spPr>
                <a:xfrm>
                  <a:off x="3990267"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8B9A4FB8-53A0-74E5-7776-ABB0C728684E}"/>
                  </a:ext>
                </a:extLst>
              </p:cNvPr>
              <p:cNvGrpSpPr/>
              <p:nvPr/>
            </p:nvGrpSpPr>
            <p:grpSpPr>
              <a:xfrm>
                <a:off x="5673997" y="3210144"/>
                <a:ext cx="1552713" cy="1489676"/>
                <a:chOff x="5673997" y="3210144"/>
                <a:chExt cx="1552713" cy="1489676"/>
              </a:xfrm>
            </p:grpSpPr>
            <p:pic>
              <p:nvPicPr>
                <p:cNvPr id="48" name="Picture 47">
                  <a:extLst>
                    <a:ext uri="{FF2B5EF4-FFF2-40B4-BE49-F238E27FC236}">
                      <a16:creationId xmlns:a16="http://schemas.microsoft.com/office/drawing/2014/main" id="{0F0556BC-A946-0D94-B995-8E810F89ABDE}"/>
                    </a:ext>
                  </a:extLst>
                </p:cNvPr>
                <p:cNvPicPr>
                  <a:picLocks noChangeAspect="1"/>
                </p:cNvPicPr>
                <p:nvPr/>
              </p:nvPicPr>
              <p:blipFill>
                <a:blip r:embed="rId14"/>
                <a:stretch>
                  <a:fillRect/>
                </a:stretch>
              </p:blipFill>
              <p:spPr>
                <a:xfrm>
                  <a:off x="5770375" y="3521669"/>
                  <a:ext cx="1359956" cy="625261"/>
                </a:xfrm>
                <a:prstGeom prst="rect">
                  <a:avLst/>
                </a:prstGeom>
              </p:spPr>
            </p:pic>
            <p:sp>
              <p:nvSpPr>
                <p:cNvPr id="49" name="Rectangle: Rounded Corners 48">
                  <a:extLst>
                    <a:ext uri="{FF2B5EF4-FFF2-40B4-BE49-F238E27FC236}">
                      <a16:creationId xmlns:a16="http://schemas.microsoft.com/office/drawing/2014/main" id="{1268199A-703B-28AC-446F-23162E7C5A05}"/>
                    </a:ext>
                  </a:extLst>
                </p:cNvPr>
                <p:cNvSpPr/>
                <p:nvPr/>
              </p:nvSpPr>
              <p:spPr>
                <a:xfrm>
                  <a:off x="5673997"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9" name="TextBox 68">
            <a:extLst>
              <a:ext uri="{FF2B5EF4-FFF2-40B4-BE49-F238E27FC236}">
                <a16:creationId xmlns:a16="http://schemas.microsoft.com/office/drawing/2014/main" id="{4BCCF602-8FAF-E463-3D75-A1B25DDE8CD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24100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Selected Concept </a:t>
            </a:r>
          </a:p>
        </p:txBody>
      </p:sp>
      <p:pic>
        <p:nvPicPr>
          <p:cNvPr id="6" name="Content Placeholder 5" descr="A diagram of a mechanical device&#10;&#10;Description automatically generated">
            <a:extLst>
              <a:ext uri="{FF2B5EF4-FFF2-40B4-BE49-F238E27FC236}">
                <a16:creationId xmlns:a16="http://schemas.microsoft.com/office/drawing/2014/main" id="{3E33AB7F-C643-EDA2-F48B-5D7F365224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81543"/>
            <a:ext cx="6387496" cy="2389024"/>
          </a:xfrm>
          <a:prstGeom prst="rect">
            <a:avLst/>
          </a:prstGeom>
        </p:spPr>
      </p:pic>
      <p:sp>
        <p:nvSpPr>
          <p:cNvPr id="56" name="Ribbon: Tilted Down 55">
            <a:extLst>
              <a:ext uri="{FF2B5EF4-FFF2-40B4-BE49-F238E27FC236}">
                <a16:creationId xmlns:a16="http://schemas.microsoft.com/office/drawing/2014/main" id="{62F7DFEE-CCF3-C18F-FD39-0EA045F21B33}"/>
              </a:ext>
            </a:extLst>
          </p:cNvPr>
          <p:cNvSpPr/>
          <p:nvPr/>
        </p:nvSpPr>
        <p:spPr>
          <a:xfrm flipH="1">
            <a:off x="743625" y="4930814"/>
            <a:ext cx="4900246" cy="902289"/>
          </a:xfrm>
          <a:prstGeom prst="ribbon">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Horizontal Lathe</a:t>
            </a:r>
          </a:p>
        </p:txBody>
      </p:sp>
      <p:sp>
        <p:nvSpPr>
          <p:cNvPr id="7" name="TextBox 6">
            <a:extLst>
              <a:ext uri="{FF2B5EF4-FFF2-40B4-BE49-F238E27FC236}">
                <a16:creationId xmlns:a16="http://schemas.microsoft.com/office/drawing/2014/main" id="{2C9B550A-BE75-34A2-9386-2082E6E34428}"/>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pSp>
        <p:nvGrpSpPr>
          <p:cNvPr id="74" name="Group 73">
            <a:extLst>
              <a:ext uri="{FF2B5EF4-FFF2-40B4-BE49-F238E27FC236}">
                <a16:creationId xmlns:a16="http://schemas.microsoft.com/office/drawing/2014/main" id="{89E9A671-EF1E-11D5-47E0-EADD1C7CFF75}"/>
              </a:ext>
            </a:extLst>
          </p:cNvPr>
          <p:cNvGrpSpPr/>
          <p:nvPr/>
        </p:nvGrpSpPr>
        <p:grpSpPr>
          <a:xfrm>
            <a:off x="6232228" y="1420311"/>
            <a:ext cx="4389120" cy="1188720"/>
            <a:chOff x="6232228" y="1420311"/>
            <a:chExt cx="4389120" cy="1188720"/>
          </a:xfrm>
        </p:grpSpPr>
        <p:graphicFrame>
          <p:nvGraphicFramePr>
            <p:cNvPr id="59" name="Diagram 58">
              <a:extLst>
                <a:ext uri="{FF2B5EF4-FFF2-40B4-BE49-F238E27FC236}">
                  <a16:creationId xmlns:a16="http://schemas.microsoft.com/office/drawing/2014/main" id="{2DD82E77-2173-594B-9308-C32BC1863B63}"/>
                </a:ext>
              </a:extLst>
            </p:cNvPr>
            <p:cNvGraphicFramePr/>
            <p:nvPr>
              <p:extLst>
                <p:ext uri="{D42A27DB-BD31-4B8C-83A1-F6EECF244321}">
                  <p14:modId xmlns:p14="http://schemas.microsoft.com/office/powerpoint/2010/main" val="1643100750"/>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 name="Picture 68" descr="A black background with a black square&#10;&#10;Description automatically generated with medium confidence">
              <a:extLst>
                <a:ext uri="{FF2B5EF4-FFF2-40B4-BE49-F238E27FC236}">
                  <a16:creationId xmlns:a16="http://schemas.microsoft.com/office/drawing/2014/main" id="{61E11CD2-5AB0-05D9-5974-2764A69F4297}"/>
                </a:ext>
              </a:extLst>
            </p:cNvPr>
            <p:cNvPicPr>
              <a:picLocks noChangeAspect="1"/>
            </p:cNvPicPr>
            <p:nvPr/>
          </p:nvPicPr>
          <p:blipFill>
            <a:blip r:embed="rId8"/>
            <a:stretch>
              <a:fillRect/>
            </a:stretch>
          </p:blipFill>
          <p:spPr>
            <a:xfrm>
              <a:off x="6337707" y="1756764"/>
              <a:ext cx="515815" cy="515815"/>
            </a:xfrm>
            <a:prstGeom prst="rect">
              <a:avLst/>
            </a:prstGeom>
          </p:spPr>
        </p:pic>
      </p:grpSp>
      <p:grpSp>
        <p:nvGrpSpPr>
          <p:cNvPr id="75" name="Group 74">
            <a:extLst>
              <a:ext uri="{FF2B5EF4-FFF2-40B4-BE49-F238E27FC236}">
                <a16:creationId xmlns:a16="http://schemas.microsoft.com/office/drawing/2014/main" id="{7F9C4F41-C846-E3F0-4F7E-4F0D56BDF7CB}"/>
              </a:ext>
            </a:extLst>
          </p:cNvPr>
          <p:cNvGrpSpPr/>
          <p:nvPr/>
        </p:nvGrpSpPr>
        <p:grpSpPr>
          <a:xfrm>
            <a:off x="6232228" y="2301003"/>
            <a:ext cx="4389120" cy="1188720"/>
            <a:chOff x="6232228" y="2301003"/>
            <a:chExt cx="4389120" cy="1188720"/>
          </a:xfrm>
        </p:grpSpPr>
        <p:graphicFrame>
          <p:nvGraphicFramePr>
            <p:cNvPr id="65" name="Diagram 64">
              <a:extLst>
                <a:ext uri="{FF2B5EF4-FFF2-40B4-BE49-F238E27FC236}">
                  <a16:creationId xmlns:a16="http://schemas.microsoft.com/office/drawing/2014/main" id="{1AE53D6B-808C-D274-2140-8CAD92425F3A}"/>
                </a:ext>
              </a:extLst>
            </p:cNvPr>
            <p:cNvGraphicFramePr/>
            <p:nvPr>
              <p:extLst>
                <p:ext uri="{D42A27DB-BD31-4B8C-83A1-F6EECF244321}">
                  <p14:modId xmlns:p14="http://schemas.microsoft.com/office/powerpoint/2010/main" val="168571219"/>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0" name="Picture 69" descr="A black background with a black square&#10;&#10;Description automatically generated with medium confidence">
              <a:extLst>
                <a:ext uri="{FF2B5EF4-FFF2-40B4-BE49-F238E27FC236}">
                  <a16:creationId xmlns:a16="http://schemas.microsoft.com/office/drawing/2014/main" id="{D7F8C96D-BA10-D69F-171A-0A27F6A493E3}"/>
                </a:ext>
              </a:extLst>
            </p:cNvPr>
            <p:cNvPicPr>
              <a:picLocks noChangeAspect="1"/>
            </p:cNvPicPr>
            <p:nvPr/>
          </p:nvPicPr>
          <p:blipFill>
            <a:blip r:embed="rId14"/>
            <a:stretch>
              <a:fillRect/>
            </a:stretch>
          </p:blipFill>
          <p:spPr>
            <a:xfrm>
              <a:off x="6308211" y="2615485"/>
              <a:ext cx="559757" cy="559757"/>
            </a:xfrm>
            <a:prstGeom prst="rect">
              <a:avLst/>
            </a:prstGeom>
          </p:spPr>
        </p:pic>
      </p:grpSp>
      <p:grpSp>
        <p:nvGrpSpPr>
          <p:cNvPr id="76" name="Group 75">
            <a:extLst>
              <a:ext uri="{FF2B5EF4-FFF2-40B4-BE49-F238E27FC236}">
                <a16:creationId xmlns:a16="http://schemas.microsoft.com/office/drawing/2014/main" id="{85111E05-5C13-D319-BBBF-775AF3AA667C}"/>
              </a:ext>
            </a:extLst>
          </p:cNvPr>
          <p:cNvGrpSpPr/>
          <p:nvPr/>
        </p:nvGrpSpPr>
        <p:grpSpPr>
          <a:xfrm>
            <a:off x="6232228" y="3181695"/>
            <a:ext cx="4389120" cy="1188720"/>
            <a:chOff x="6232228" y="3181695"/>
            <a:chExt cx="4389120" cy="1188720"/>
          </a:xfrm>
        </p:grpSpPr>
        <p:graphicFrame>
          <p:nvGraphicFramePr>
            <p:cNvPr id="66" name="Diagram 65">
              <a:extLst>
                <a:ext uri="{FF2B5EF4-FFF2-40B4-BE49-F238E27FC236}">
                  <a16:creationId xmlns:a16="http://schemas.microsoft.com/office/drawing/2014/main" id="{8235A079-D222-3FE2-6FA6-7CA66B697005}"/>
                </a:ext>
              </a:extLst>
            </p:cNvPr>
            <p:cNvGraphicFramePr/>
            <p:nvPr>
              <p:extLst>
                <p:ext uri="{D42A27DB-BD31-4B8C-83A1-F6EECF244321}">
                  <p14:modId xmlns:p14="http://schemas.microsoft.com/office/powerpoint/2010/main" val="2681676907"/>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71" name="Picture 70" descr="A black background with a black square&#10;&#10;Description automatically generated with medium confidence">
              <a:extLst>
                <a:ext uri="{FF2B5EF4-FFF2-40B4-BE49-F238E27FC236}">
                  <a16:creationId xmlns:a16="http://schemas.microsoft.com/office/drawing/2014/main" id="{42A5401A-CD93-D50C-951E-DB9E024090CC}"/>
                </a:ext>
              </a:extLst>
            </p:cNvPr>
            <p:cNvPicPr>
              <a:picLocks noChangeAspect="1"/>
            </p:cNvPicPr>
            <p:nvPr/>
          </p:nvPicPr>
          <p:blipFill>
            <a:blip r:embed="rId20"/>
            <a:stretch>
              <a:fillRect/>
            </a:stretch>
          </p:blipFill>
          <p:spPr>
            <a:xfrm>
              <a:off x="6252714" y="3433155"/>
              <a:ext cx="685800" cy="685800"/>
            </a:xfrm>
            <a:prstGeom prst="rect">
              <a:avLst/>
            </a:prstGeom>
          </p:spPr>
        </p:pic>
      </p:grpSp>
      <p:grpSp>
        <p:nvGrpSpPr>
          <p:cNvPr id="77" name="Group 76">
            <a:extLst>
              <a:ext uri="{FF2B5EF4-FFF2-40B4-BE49-F238E27FC236}">
                <a16:creationId xmlns:a16="http://schemas.microsoft.com/office/drawing/2014/main" id="{DC17D5F9-E154-8A42-C52F-C6037C8C0CD7}"/>
              </a:ext>
            </a:extLst>
          </p:cNvPr>
          <p:cNvGrpSpPr/>
          <p:nvPr/>
        </p:nvGrpSpPr>
        <p:grpSpPr>
          <a:xfrm>
            <a:off x="6232228" y="4062387"/>
            <a:ext cx="4389120" cy="1188720"/>
            <a:chOff x="6232228" y="4062387"/>
            <a:chExt cx="4389120" cy="1188720"/>
          </a:xfrm>
        </p:grpSpPr>
        <p:graphicFrame>
          <p:nvGraphicFramePr>
            <p:cNvPr id="67" name="Diagram 66">
              <a:extLst>
                <a:ext uri="{FF2B5EF4-FFF2-40B4-BE49-F238E27FC236}">
                  <a16:creationId xmlns:a16="http://schemas.microsoft.com/office/drawing/2014/main" id="{70250A49-13A3-9D4D-65C1-CF632E0E8746}"/>
                </a:ext>
              </a:extLst>
            </p:cNvPr>
            <p:cNvGraphicFramePr/>
            <p:nvPr>
              <p:extLst>
                <p:ext uri="{D42A27DB-BD31-4B8C-83A1-F6EECF244321}">
                  <p14:modId xmlns:p14="http://schemas.microsoft.com/office/powerpoint/2010/main" val="3742649484"/>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72" name="Picture 71" descr="A black background with a black square&#10;&#10;Description automatically generated with medium confidence">
              <a:extLst>
                <a:ext uri="{FF2B5EF4-FFF2-40B4-BE49-F238E27FC236}">
                  <a16:creationId xmlns:a16="http://schemas.microsoft.com/office/drawing/2014/main" id="{018C04CC-EB16-9D23-B153-216C5E8FF0D2}"/>
                </a:ext>
              </a:extLst>
            </p:cNvPr>
            <p:cNvPicPr>
              <a:picLocks noChangeAspect="1"/>
            </p:cNvPicPr>
            <p:nvPr/>
          </p:nvPicPr>
          <p:blipFill>
            <a:blip r:embed="rId26"/>
            <a:stretch>
              <a:fillRect/>
            </a:stretch>
          </p:blipFill>
          <p:spPr>
            <a:xfrm>
              <a:off x="6311716" y="4382681"/>
              <a:ext cx="548133" cy="548133"/>
            </a:xfrm>
            <a:prstGeom prst="rect">
              <a:avLst/>
            </a:prstGeom>
          </p:spPr>
        </p:pic>
      </p:grpSp>
      <p:grpSp>
        <p:nvGrpSpPr>
          <p:cNvPr id="78" name="Group 77">
            <a:extLst>
              <a:ext uri="{FF2B5EF4-FFF2-40B4-BE49-F238E27FC236}">
                <a16:creationId xmlns:a16="http://schemas.microsoft.com/office/drawing/2014/main" id="{73C0B6EA-59E8-19FD-D7BC-24EF954C65E3}"/>
              </a:ext>
            </a:extLst>
          </p:cNvPr>
          <p:cNvGrpSpPr/>
          <p:nvPr/>
        </p:nvGrpSpPr>
        <p:grpSpPr>
          <a:xfrm>
            <a:off x="6232228" y="4943078"/>
            <a:ext cx="4389120" cy="1188720"/>
            <a:chOff x="6232228" y="4943078"/>
            <a:chExt cx="4389120" cy="1188720"/>
          </a:xfrm>
        </p:grpSpPr>
        <p:graphicFrame>
          <p:nvGraphicFramePr>
            <p:cNvPr id="68" name="Diagram 67">
              <a:extLst>
                <a:ext uri="{FF2B5EF4-FFF2-40B4-BE49-F238E27FC236}">
                  <a16:creationId xmlns:a16="http://schemas.microsoft.com/office/drawing/2014/main" id="{D82BEB2D-04EC-8BFF-39C4-974AFC4FFD14}"/>
                </a:ext>
              </a:extLst>
            </p:cNvPr>
            <p:cNvGraphicFramePr/>
            <p:nvPr>
              <p:extLst>
                <p:ext uri="{D42A27DB-BD31-4B8C-83A1-F6EECF244321}">
                  <p14:modId xmlns:p14="http://schemas.microsoft.com/office/powerpoint/2010/main" val="2118844875"/>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73" name="Picture 72" descr="Adaptability Icons - Free SVG &amp; PNG Adaptability Images - Noun Project">
              <a:extLst>
                <a:ext uri="{FF2B5EF4-FFF2-40B4-BE49-F238E27FC236}">
                  <a16:creationId xmlns:a16="http://schemas.microsoft.com/office/drawing/2014/main" id="{B5E6E854-7EA8-26E2-F55D-CB618D9DDA2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308057" y="5247783"/>
              <a:ext cx="579310" cy="5793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3657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ppt_x"/>
                                          </p:val>
                                        </p:tav>
                                        <p:tav tm="100000">
                                          <p:val>
                                            <p:strVal val="#ppt_x"/>
                                          </p:val>
                                        </p:tav>
                                      </p:tavLst>
                                    </p:anim>
                                    <p:anim calcmode="lin" valueType="num">
                                      <p:cBhvr additive="base">
                                        <p:cTn id="2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9c819a1-ddc7-4f61-8274-f77687898d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8FAC38907208499A147B10BF43AE95" ma:contentTypeVersion="18" ma:contentTypeDescription="Create a new document." ma:contentTypeScope="" ma:versionID="8a71a6cfabedd799ef71a0aa049b9679">
  <xsd:schema xmlns:xsd="http://www.w3.org/2001/XMLSchema" xmlns:xs="http://www.w3.org/2001/XMLSchema" xmlns:p="http://schemas.microsoft.com/office/2006/metadata/properties" xmlns:ns3="a88c2edd-0144-472d-b31a-e1139f550a4e" xmlns:ns4="5218dfdd-f6ca-45d6-981b-722c64b69af4" xmlns:ns5="d9c819a1-ddc7-4f61-8274-f77687898df1" targetNamespace="http://schemas.microsoft.com/office/2006/metadata/properties" ma:root="true" ma:fieldsID="acfad81309d7cbb5d7400bc7e4ea0951" ns3:_="" ns4:_="" ns5:_="">
    <xsd:import namespace="a88c2edd-0144-472d-b31a-e1139f550a4e"/>
    <xsd:import namespace="5218dfdd-f6ca-45d6-981b-722c64b69af4"/>
    <xsd:import namespace="d9c819a1-ddc7-4f61-8274-f77687898d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5:_activity"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2edd-0144-472d-b31a-e1139f55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8dfdd-f6ca-45d6-981b-722c64b69a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819a1-ddc7-4f61-8274-f77687898df1" elementFormDefault="qualified">
    <xsd:import namespace="http://schemas.microsoft.com/office/2006/documentManagement/types"/>
    <xsd:import namespace="http://schemas.microsoft.com/office/infopath/2007/PartnerControls"/>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DD939-B423-49BD-9CAA-7C421CC2A581}">
  <ds:schemaRefs>
    <ds:schemaRef ds:uri="http://schemas.microsoft.com/sharepoint/v3/contenttype/forms"/>
  </ds:schemaRefs>
</ds:datastoreItem>
</file>

<file path=customXml/itemProps2.xml><?xml version="1.0" encoding="utf-8"?>
<ds:datastoreItem xmlns:ds="http://schemas.openxmlformats.org/officeDocument/2006/customXml" ds:itemID="{D7E0D099-36F3-4A4F-B47F-6CB33B95D9E7}">
  <ds:schemaRefs>
    <ds:schemaRef ds:uri="d9c819a1-ddc7-4f61-8274-f77687898df1"/>
    <ds:schemaRef ds:uri="a88c2edd-0144-472d-b31a-e1139f550a4e"/>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5218dfdd-f6ca-45d6-981b-722c64b69af4"/>
  </ds:schemaRefs>
</ds:datastoreItem>
</file>

<file path=customXml/itemProps3.xml><?xml version="1.0" encoding="utf-8"?>
<ds:datastoreItem xmlns:ds="http://schemas.openxmlformats.org/officeDocument/2006/customXml" ds:itemID="{717C65F9-89E1-414E-A884-CF1145BC30D7}">
  <ds:schemaRefs>
    <ds:schemaRef ds:uri="5218dfdd-f6ca-45d6-981b-722c64b69af4"/>
    <ds:schemaRef ds:uri="a88c2edd-0144-472d-b31a-e1139f550a4e"/>
    <ds:schemaRef ds:uri="d9c819a1-ddc7-4f61-8274-f77687898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1236</Words>
  <Application>Microsoft Office PowerPoint</Application>
  <PresentationFormat>Widescreen</PresentationFormat>
  <Paragraphs>486</Paragraphs>
  <Slides>33</Slides>
  <Notes>4</Notes>
  <HiddenSlides>11</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Arial Black</vt:lpstr>
      <vt:lpstr>Calibri</vt:lpstr>
      <vt:lpstr>Times New Roman</vt:lpstr>
      <vt:lpstr>Orange with Logo</vt:lpstr>
      <vt:lpstr>Garnet with Logo</vt:lpstr>
      <vt:lpstr>Design Review 5</vt:lpstr>
      <vt:lpstr>Team Introductions</vt:lpstr>
      <vt:lpstr>Sponsor and Advisor</vt:lpstr>
      <vt:lpstr>Objective</vt:lpstr>
      <vt:lpstr>Key Goals</vt:lpstr>
      <vt:lpstr>Assumptions</vt:lpstr>
      <vt:lpstr>Targets and Metrics</vt:lpstr>
      <vt:lpstr>Concept Generation and Selection</vt:lpstr>
      <vt:lpstr>Selected Concept </vt:lpstr>
      <vt:lpstr>Process Mapping</vt:lpstr>
      <vt:lpstr>Initial Design</vt:lpstr>
      <vt:lpstr>Design Iterations</vt:lpstr>
      <vt:lpstr>Design Iterations</vt:lpstr>
      <vt:lpstr>Design Iterations</vt:lpstr>
      <vt:lpstr>Design Iterations</vt:lpstr>
      <vt:lpstr>Design Iterations</vt:lpstr>
      <vt:lpstr>Design Iterations</vt:lpstr>
      <vt:lpstr>Testing and Validation</vt:lpstr>
      <vt:lpstr>Building Structure</vt:lpstr>
      <vt:lpstr>Budget Breakdown</vt:lpstr>
      <vt:lpstr>Future Work</vt:lpstr>
      <vt:lpstr>Automated Flux Reader</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Liora Louis</cp:lastModifiedBy>
  <cp:revision>3</cp:revision>
  <dcterms:created xsi:type="dcterms:W3CDTF">2023-10-03T17:48:03Z</dcterms:created>
  <dcterms:modified xsi:type="dcterms:W3CDTF">2024-04-05T16:08:57Z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0x010100E08FAC38907208499A147B10BF43AE95</vt:lpwstr>
  </property>
</Properties>
</file>